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1976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43D456-09B1-4E65-A97F-7A736ECDB94C}" v="2" dt="2026-01-13T15:21:21.3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7534EF66-4F90-7477-5335-DACF7D140327}"/>
              </a:ext>
            </a:extLst>
          </p:cNvPr>
          <p:cNvSpPr/>
          <p:nvPr userDrawn="1"/>
        </p:nvSpPr>
        <p:spPr>
          <a:xfrm>
            <a:off x="168442" y="6320269"/>
            <a:ext cx="1082841" cy="29751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ctr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1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C72F8952-BC56-94E4-528D-67D040C091A1}"/>
              </a:ext>
            </a:extLst>
          </p:cNvPr>
          <p:cNvSpPr/>
          <p:nvPr userDrawn="1"/>
        </p:nvSpPr>
        <p:spPr>
          <a:xfrm>
            <a:off x="801688" y="763115"/>
            <a:ext cx="1033471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AB03EF45-6C1D-8FB7-4CAE-B5E596E9F8CF}"/>
              </a:ext>
            </a:extLst>
          </p:cNvPr>
          <p:cNvSpPr/>
          <p:nvPr userDrawn="1"/>
        </p:nvSpPr>
        <p:spPr>
          <a:xfrm flipH="1">
            <a:off x="3684588" y="369415"/>
            <a:ext cx="1" cy="536287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87C27D56-5F3E-1507-CDCA-C2D98BEAF79A}"/>
              </a:ext>
            </a:extLst>
          </p:cNvPr>
          <p:cNvSpPr/>
          <p:nvPr userDrawn="1"/>
        </p:nvSpPr>
        <p:spPr>
          <a:xfrm flipH="1">
            <a:off x="7045854" y="369415"/>
            <a:ext cx="1" cy="536287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B00E302E-63FF-CF6E-58D9-B2E931C8ADB9}"/>
              </a:ext>
            </a:extLst>
          </p:cNvPr>
          <p:cNvSpPr/>
          <p:nvPr userDrawn="1"/>
        </p:nvSpPr>
        <p:spPr>
          <a:xfrm flipH="1">
            <a:off x="8891588" y="369415"/>
            <a:ext cx="1" cy="5362878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10" name="Rektangel">
            <a:extLst>
              <a:ext uri="{FF2B5EF4-FFF2-40B4-BE49-F238E27FC236}">
                <a16:creationId xmlns:a16="http://schemas.microsoft.com/office/drawing/2014/main" id="{73BE14CB-7B50-1312-5C29-58454AC93C9F}"/>
              </a:ext>
            </a:extLst>
          </p:cNvPr>
          <p:cNvSpPr/>
          <p:nvPr userDrawn="1"/>
        </p:nvSpPr>
        <p:spPr>
          <a:xfrm>
            <a:off x="1123643" y="390739"/>
            <a:ext cx="1774299" cy="17887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900"/>
          </a:p>
        </p:txBody>
      </p:sp>
      <p:sp>
        <p:nvSpPr>
          <p:cNvPr id="11" name="Tiltaket - hva skal gjøre">
            <a:extLst>
              <a:ext uri="{FF2B5EF4-FFF2-40B4-BE49-F238E27FC236}">
                <a16:creationId xmlns:a16="http://schemas.microsoft.com/office/drawing/2014/main" id="{BCAF8F59-DE2D-D509-B0A7-C9A1A9A9FEF3}"/>
              </a:ext>
            </a:extLst>
          </p:cNvPr>
          <p:cNvSpPr txBox="1"/>
          <p:nvPr userDrawn="1"/>
        </p:nvSpPr>
        <p:spPr>
          <a:xfrm>
            <a:off x="1124111" y="357267"/>
            <a:ext cx="1806585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sz="1200"/>
              <a:t>Tiltaket - hva skal gjøre</a:t>
            </a:r>
          </a:p>
        </p:txBody>
      </p:sp>
      <p:sp>
        <p:nvSpPr>
          <p:cNvPr id="12" name="Rektangel">
            <a:extLst>
              <a:ext uri="{FF2B5EF4-FFF2-40B4-BE49-F238E27FC236}">
                <a16:creationId xmlns:a16="http://schemas.microsoft.com/office/drawing/2014/main" id="{CA44B1E3-0D6E-2422-066F-A2B3F11DF151}"/>
              </a:ext>
            </a:extLst>
          </p:cNvPr>
          <p:cNvSpPr/>
          <p:nvPr userDrawn="1"/>
        </p:nvSpPr>
        <p:spPr>
          <a:xfrm>
            <a:off x="4890463" y="395820"/>
            <a:ext cx="1037110" cy="17887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900"/>
          </a:p>
        </p:txBody>
      </p:sp>
      <p:sp>
        <p:nvSpPr>
          <p:cNvPr id="13" name="Ønsket effekt">
            <a:extLst>
              <a:ext uri="{FF2B5EF4-FFF2-40B4-BE49-F238E27FC236}">
                <a16:creationId xmlns:a16="http://schemas.microsoft.com/office/drawing/2014/main" id="{5F4BADF4-F2E3-9FA2-C2D3-52293CCBBDF8}"/>
              </a:ext>
            </a:extLst>
          </p:cNvPr>
          <p:cNvSpPr txBox="1"/>
          <p:nvPr userDrawn="1"/>
        </p:nvSpPr>
        <p:spPr>
          <a:xfrm>
            <a:off x="4883311" y="357267"/>
            <a:ext cx="1045158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sz="1200"/>
              <a:t>Ønsket </a:t>
            </a:r>
            <a:r>
              <a:rPr sz="1200" err="1"/>
              <a:t>effekt</a:t>
            </a:r>
            <a:endParaRPr sz="1200"/>
          </a:p>
        </p:txBody>
      </p:sp>
      <p:sp>
        <p:nvSpPr>
          <p:cNvPr id="14" name="Rektangel">
            <a:extLst>
              <a:ext uri="{FF2B5EF4-FFF2-40B4-BE49-F238E27FC236}">
                <a16:creationId xmlns:a16="http://schemas.microsoft.com/office/drawing/2014/main" id="{08027B1C-A3BC-C2B1-4738-C347DFD1CDEE}"/>
              </a:ext>
            </a:extLst>
          </p:cNvPr>
          <p:cNvSpPr/>
          <p:nvPr userDrawn="1"/>
        </p:nvSpPr>
        <p:spPr>
          <a:xfrm>
            <a:off x="7714943" y="394973"/>
            <a:ext cx="677466" cy="17887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900"/>
          </a:p>
        </p:txBody>
      </p:sp>
      <p:sp>
        <p:nvSpPr>
          <p:cNvPr id="15" name="Tidsfrist">
            <a:extLst>
              <a:ext uri="{FF2B5EF4-FFF2-40B4-BE49-F238E27FC236}">
                <a16:creationId xmlns:a16="http://schemas.microsoft.com/office/drawing/2014/main" id="{361E6ACB-90B7-98C3-BE64-8BB7E012FF82}"/>
              </a:ext>
            </a:extLst>
          </p:cNvPr>
          <p:cNvSpPr txBox="1"/>
          <p:nvPr userDrawn="1"/>
        </p:nvSpPr>
        <p:spPr>
          <a:xfrm>
            <a:off x="7694244" y="357267"/>
            <a:ext cx="681277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sz="1200"/>
              <a:t>Tidsfrist</a:t>
            </a:r>
          </a:p>
        </p:txBody>
      </p:sp>
      <p:sp>
        <p:nvSpPr>
          <p:cNvPr id="16" name="Rektangel">
            <a:extLst>
              <a:ext uri="{FF2B5EF4-FFF2-40B4-BE49-F238E27FC236}">
                <a16:creationId xmlns:a16="http://schemas.microsoft.com/office/drawing/2014/main" id="{1B083DE0-1437-5AA0-6831-02B2C48B3B77}"/>
              </a:ext>
            </a:extLst>
          </p:cNvPr>
          <p:cNvSpPr/>
          <p:nvPr userDrawn="1"/>
        </p:nvSpPr>
        <p:spPr>
          <a:xfrm>
            <a:off x="9285509" y="403440"/>
            <a:ext cx="753074" cy="178872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900"/>
          </a:p>
        </p:txBody>
      </p:sp>
      <p:sp>
        <p:nvSpPr>
          <p:cNvPr id="17" name="Ansvarlig">
            <a:extLst>
              <a:ext uri="{FF2B5EF4-FFF2-40B4-BE49-F238E27FC236}">
                <a16:creationId xmlns:a16="http://schemas.microsoft.com/office/drawing/2014/main" id="{A35C3DDE-0C8E-54DE-C19C-B0F2A9ED1A1C}"/>
              </a:ext>
            </a:extLst>
          </p:cNvPr>
          <p:cNvSpPr txBox="1"/>
          <p:nvPr userDrawn="1"/>
        </p:nvSpPr>
        <p:spPr>
          <a:xfrm>
            <a:off x="9277511" y="357267"/>
            <a:ext cx="775853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sz="1200"/>
              <a:t>Ansvarlig</a:t>
            </a:r>
          </a:p>
        </p:txBody>
      </p:sp>
      <p:sp>
        <p:nvSpPr>
          <p:cNvPr id="20" name="Plassholder for innhold 2">
            <a:extLst>
              <a:ext uri="{FF2B5EF4-FFF2-40B4-BE49-F238E27FC236}">
                <a16:creationId xmlns:a16="http://schemas.microsoft.com/office/drawing/2014/main" id="{8F009BC8-416C-F5EE-F993-CA70AD2D416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01688" y="850274"/>
            <a:ext cx="2793947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1" name="Plassholder for innhold 2">
            <a:extLst>
              <a:ext uri="{FF2B5EF4-FFF2-40B4-BE49-F238E27FC236}">
                <a16:creationId xmlns:a16="http://schemas.microsoft.com/office/drawing/2014/main" id="{6151EFCC-70DB-1CB0-E48E-0996F2878E5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777035" y="865456"/>
            <a:ext cx="3179866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22" name="Plassholder for innhold 2">
            <a:extLst>
              <a:ext uri="{FF2B5EF4-FFF2-40B4-BE49-F238E27FC236}">
                <a16:creationId xmlns:a16="http://schemas.microsoft.com/office/drawing/2014/main" id="{5805C0D8-AA41-87AE-3795-ACA247583F21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7138302" y="865456"/>
            <a:ext cx="167319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3" name="Plassholder for innhold 2">
            <a:extLst>
              <a:ext uri="{FF2B5EF4-FFF2-40B4-BE49-F238E27FC236}">
                <a16:creationId xmlns:a16="http://schemas.microsoft.com/office/drawing/2014/main" id="{F83ABCE6-1080-272C-BD34-E2782EC4F39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992893" y="865456"/>
            <a:ext cx="214351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pic>
        <p:nvPicPr>
          <p:cNvPr id="24" name="Graphic 20">
            <a:extLst>
              <a:ext uri="{FF2B5EF4-FFF2-40B4-BE49-F238E27FC236}">
                <a16:creationId xmlns:a16="http://schemas.microsoft.com/office/drawing/2014/main" id="{06C66027-341F-104B-8BE1-8A8D5BA7E6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6403" y="6335098"/>
            <a:ext cx="793870" cy="223027"/>
          </a:xfrm>
          <a:prstGeom prst="rect">
            <a:avLst/>
          </a:prstGeom>
        </p:spPr>
      </p:pic>
      <p:sp>
        <p:nvSpPr>
          <p:cNvPr id="36" name="Linje">
            <a:extLst>
              <a:ext uri="{FF2B5EF4-FFF2-40B4-BE49-F238E27FC236}">
                <a16:creationId xmlns:a16="http://schemas.microsoft.com/office/drawing/2014/main" id="{5FA16D03-5F68-1592-6C7E-E3F7687E74CA}"/>
              </a:ext>
            </a:extLst>
          </p:cNvPr>
          <p:cNvSpPr/>
          <p:nvPr userDrawn="1"/>
        </p:nvSpPr>
        <p:spPr>
          <a:xfrm>
            <a:off x="801687" y="1872731"/>
            <a:ext cx="1033471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37" name="Plassholder for innhold 2">
            <a:extLst>
              <a:ext uri="{FF2B5EF4-FFF2-40B4-BE49-F238E27FC236}">
                <a16:creationId xmlns:a16="http://schemas.microsoft.com/office/drawing/2014/main" id="{B63F3F45-28B2-016D-FD4D-AEFBE9A10F9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01688" y="1959890"/>
            <a:ext cx="2793947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8" name="Plassholder for innhold 2">
            <a:extLst>
              <a:ext uri="{FF2B5EF4-FFF2-40B4-BE49-F238E27FC236}">
                <a16:creationId xmlns:a16="http://schemas.microsoft.com/office/drawing/2014/main" id="{C27471D6-3CDA-0B12-96D6-4CBC25384E4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77035" y="1975072"/>
            <a:ext cx="3179866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39" name="Plassholder for innhold 2">
            <a:extLst>
              <a:ext uri="{FF2B5EF4-FFF2-40B4-BE49-F238E27FC236}">
                <a16:creationId xmlns:a16="http://schemas.microsoft.com/office/drawing/2014/main" id="{C2C03BD7-1DFA-524D-CCBA-08608E33331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7138301" y="1975072"/>
            <a:ext cx="167319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0" name="Plassholder for innhold 2">
            <a:extLst>
              <a:ext uri="{FF2B5EF4-FFF2-40B4-BE49-F238E27FC236}">
                <a16:creationId xmlns:a16="http://schemas.microsoft.com/office/drawing/2014/main" id="{53239DF7-A909-BCF4-FB9C-1AE2B14752D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992892" y="1975072"/>
            <a:ext cx="214351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1" name="Linje">
            <a:extLst>
              <a:ext uri="{FF2B5EF4-FFF2-40B4-BE49-F238E27FC236}">
                <a16:creationId xmlns:a16="http://schemas.microsoft.com/office/drawing/2014/main" id="{5FC44A5F-ADA4-02BF-34B7-EEFD9C18E41E}"/>
              </a:ext>
            </a:extLst>
          </p:cNvPr>
          <p:cNvSpPr/>
          <p:nvPr userDrawn="1"/>
        </p:nvSpPr>
        <p:spPr>
          <a:xfrm>
            <a:off x="801687" y="2993802"/>
            <a:ext cx="1033471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42" name="Plassholder for innhold 2">
            <a:extLst>
              <a:ext uri="{FF2B5EF4-FFF2-40B4-BE49-F238E27FC236}">
                <a16:creationId xmlns:a16="http://schemas.microsoft.com/office/drawing/2014/main" id="{B0D33949-7C5F-36E7-7DCA-200E33D7AA5C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01687" y="3080961"/>
            <a:ext cx="2793947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3" name="Plassholder for innhold 2">
            <a:extLst>
              <a:ext uri="{FF2B5EF4-FFF2-40B4-BE49-F238E27FC236}">
                <a16:creationId xmlns:a16="http://schemas.microsoft.com/office/drawing/2014/main" id="{A4FF4998-3E10-89C1-7DF6-D37F550ECF2A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3777034" y="3096143"/>
            <a:ext cx="3179866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4" name="Plassholder for innhold 2">
            <a:extLst>
              <a:ext uri="{FF2B5EF4-FFF2-40B4-BE49-F238E27FC236}">
                <a16:creationId xmlns:a16="http://schemas.microsoft.com/office/drawing/2014/main" id="{B0EDF7BD-9E67-8CAC-70F0-F546847E0B93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138300" y="3096143"/>
            <a:ext cx="167319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FDD43F9B-34BF-E6B1-B7FC-B6B16CC3BD61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8992892" y="3096143"/>
            <a:ext cx="214351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6" name="Linje">
            <a:extLst>
              <a:ext uri="{FF2B5EF4-FFF2-40B4-BE49-F238E27FC236}">
                <a16:creationId xmlns:a16="http://schemas.microsoft.com/office/drawing/2014/main" id="{9AE0F1E8-4B8A-5457-C35B-8891BB709767}"/>
              </a:ext>
            </a:extLst>
          </p:cNvPr>
          <p:cNvSpPr/>
          <p:nvPr userDrawn="1"/>
        </p:nvSpPr>
        <p:spPr>
          <a:xfrm>
            <a:off x="801686" y="4111461"/>
            <a:ext cx="1033471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47" name="Plassholder for innhold 2">
            <a:extLst>
              <a:ext uri="{FF2B5EF4-FFF2-40B4-BE49-F238E27FC236}">
                <a16:creationId xmlns:a16="http://schemas.microsoft.com/office/drawing/2014/main" id="{30272DA6-AAA6-4B6B-270A-24694D7A9544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801687" y="4198619"/>
            <a:ext cx="2793947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8" name="Plassholder for innhold 2">
            <a:extLst>
              <a:ext uri="{FF2B5EF4-FFF2-40B4-BE49-F238E27FC236}">
                <a16:creationId xmlns:a16="http://schemas.microsoft.com/office/drawing/2014/main" id="{5C35CA26-C2CB-FC89-F10F-736149798CFE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777034" y="4213801"/>
            <a:ext cx="3179866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49" name="Plassholder for innhold 2">
            <a:extLst>
              <a:ext uri="{FF2B5EF4-FFF2-40B4-BE49-F238E27FC236}">
                <a16:creationId xmlns:a16="http://schemas.microsoft.com/office/drawing/2014/main" id="{CB4DFDE3-7FA8-858D-3F16-CE15A4348A34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7138300" y="4213801"/>
            <a:ext cx="167319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0" name="Plassholder for innhold 2">
            <a:extLst>
              <a:ext uri="{FF2B5EF4-FFF2-40B4-BE49-F238E27FC236}">
                <a16:creationId xmlns:a16="http://schemas.microsoft.com/office/drawing/2014/main" id="{AB8D403A-317D-8DA8-0D88-83CE64E4AC3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8992891" y="4213801"/>
            <a:ext cx="214351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51" name="Linje">
            <a:extLst>
              <a:ext uri="{FF2B5EF4-FFF2-40B4-BE49-F238E27FC236}">
                <a16:creationId xmlns:a16="http://schemas.microsoft.com/office/drawing/2014/main" id="{0844037F-5B19-0988-6864-AB7406977DDF}"/>
              </a:ext>
            </a:extLst>
          </p:cNvPr>
          <p:cNvSpPr/>
          <p:nvPr userDrawn="1"/>
        </p:nvSpPr>
        <p:spPr>
          <a:xfrm>
            <a:off x="801686" y="5221076"/>
            <a:ext cx="1033471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52" name="Plassholder for innhold 2">
            <a:extLst>
              <a:ext uri="{FF2B5EF4-FFF2-40B4-BE49-F238E27FC236}">
                <a16:creationId xmlns:a16="http://schemas.microsoft.com/office/drawing/2014/main" id="{54C7DC11-6C78-C10E-8C33-F3072569BA4E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801687" y="5308235"/>
            <a:ext cx="2793947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Tx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3" name="Plassholder for innhold 2">
            <a:extLst>
              <a:ext uri="{FF2B5EF4-FFF2-40B4-BE49-F238E27FC236}">
                <a16:creationId xmlns:a16="http://schemas.microsoft.com/office/drawing/2014/main" id="{676D5453-C91C-C9DA-5E6D-EDF67D2FE36E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3777034" y="5323417"/>
            <a:ext cx="3179866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54" name="Plassholder for innhold 2">
            <a:extLst>
              <a:ext uri="{FF2B5EF4-FFF2-40B4-BE49-F238E27FC236}">
                <a16:creationId xmlns:a16="http://schemas.microsoft.com/office/drawing/2014/main" id="{054D37FE-F508-1B49-1D93-5D0CEF636AC0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7138300" y="5323417"/>
            <a:ext cx="167319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5" name="Plassholder for innhold 2">
            <a:extLst>
              <a:ext uri="{FF2B5EF4-FFF2-40B4-BE49-F238E27FC236}">
                <a16:creationId xmlns:a16="http://schemas.microsoft.com/office/drawing/2014/main" id="{171AA4BF-4EFD-6A35-9E59-83CC979510A5}"/>
              </a:ext>
            </a:extLst>
          </p:cNvPr>
          <p:cNvSpPr>
            <a:spLocks noGrp="1"/>
          </p:cNvSpPr>
          <p:nvPr>
            <p:ph idx="29"/>
          </p:nvPr>
        </p:nvSpPr>
        <p:spPr>
          <a:xfrm>
            <a:off x="8992891" y="5323417"/>
            <a:ext cx="2143510" cy="1014622"/>
          </a:xfrm>
        </p:spPr>
        <p:txBody>
          <a:bodyPr lIns="0" anchor="t"/>
          <a:lstStyle>
            <a:lvl1pPr marL="234157" indent="-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1pPr>
            <a:lvl2pPr marL="234157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2pPr>
            <a:lvl3pPr marL="461963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3pPr>
            <a:lvl4pPr marL="689769" indent="2286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4pPr>
            <a:lvl5pPr marL="918369" indent="227807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</p:spTree>
    <p:extLst>
      <p:ext uri="{BB962C8B-B14F-4D97-AF65-F5344CB8AC3E}">
        <p14:creationId xmlns:p14="http://schemas.microsoft.com/office/powerpoint/2010/main" val="10000782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7C992F9C-8CF9-5101-31C2-E339A31A7AA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9231FF-8912-EEF2-C9CB-00A163E504B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9F85E9-FE27-0724-7A4D-A575ED9F5AF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746BEF6-2D20-5502-B151-FB094BAF28D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4CB6DCF-B9D7-A902-53C0-66717E2FD598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7D21C8F4-9F46-BF31-9BF6-F15202A2B575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74AD66B4-42CC-CB3B-37B1-12D80E7CF9FF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AE8EED7B-FBA4-B3E8-3858-23B38A2308E3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C643EE84-E0F2-AACE-AB7E-7232779CAB6D}"/>
              </a:ext>
            </a:extLst>
          </p:cNvPr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E5ECA192-F651-8CD8-366B-862E66461EEC}"/>
              </a:ext>
            </a:extLst>
          </p:cNvPr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17A21308-354E-847F-5682-FCC979DB0956}"/>
              </a:ext>
            </a:extLst>
          </p:cNvPr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innhold 12">
            <a:extLst>
              <a:ext uri="{FF2B5EF4-FFF2-40B4-BE49-F238E27FC236}">
                <a16:creationId xmlns:a16="http://schemas.microsoft.com/office/drawing/2014/main" id="{02492481-2269-35D5-3670-28DA419A2C40}"/>
              </a:ext>
            </a:extLst>
          </p:cNvPr>
          <p:cNvSpPr>
            <a:spLocks noGrp="1"/>
          </p:cNvSpPr>
          <p:nvPr>
            <p:ph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4" name="Plassholder for innhold 13">
            <a:extLst>
              <a:ext uri="{FF2B5EF4-FFF2-40B4-BE49-F238E27FC236}">
                <a16:creationId xmlns:a16="http://schemas.microsoft.com/office/drawing/2014/main" id="{382E8925-ACA0-2AD3-5B50-25B8B9C1CE2D}"/>
              </a:ext>
            </a:extLst>
          </p:cNvPr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5" name="Plassholder for innhold 14">
            <a:extLst>
              <a:ext uri="{FF2B5EF4-FFF2-40B4-BE49-F238E27FC236}">
                <a16:creationId xmlns:a16="http://schemas.microsoft.com/office/drawing/2014/main" id="{067B23C4-6456-D5A3-ACE8-527762A7BF66}"/>
              </a:ext>
            </a:extLst>
          </p:cNvPr>
          <p:cNvSpPr>
            <a:spLocks noGrp="1"/>
          </p:cNvSpPr>
          <p:nvPr>
            <p:ph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6" name="Plassholder for innhold 15">
            <a:extLst>
              <a:ext uri="{FF2B5EF4-FFF2-40B4-BE49-F238E27FC236}">
                <a16:creationId xmlns:a16="http://schemas.microsoft.com/office/drawing/2014/main" id="{AB9E8245-71CA-D1CE-8105-BA31F42E20CA}"/>
              </a:ext>
            </a:extLst>
          </p:cNvPr>
          <p:cNvSpPr>
            <a:spLocks noGrp="1"/>
          </p:cNvSpPr>
          <p:nvPr>
            <p:ph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7" name="Plassholder for innhold 16">
            <a:extLst>
              <a:ext uri="{FF2B5EF4-FFF2-40B4-BE49-F238E27FC236}">
                <a16:creationId xmlns:a16="http://schemas.microsoft.com/office/drawing/2014/main" id="{15553D2B-640A-2E52-D9B7-4AA7327DA6C3}"/>
              </a:ext>
            </a:extLst>
          </p:cNvPr>
          <p:cNvSpPr>
            <a:spLocks noGrp="1"/>
          </p:cNvSpPr>
          <p:nvPr>
            <p:ph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8" name="Plassholder for innhold 17">
            <a:extLst>
              <a:ext uri="{FF2B5EF4-FFF2-40B4-BE49-F238E27FC236}">
                <a16:creationId xmlns:a16="http://schemas.microsoft.com/office/drawing/2014/main" id="{A3BD6602-D2BE-1C89-F5A2-BF67316242CA}"/>
              </a:ext>
            </a:extLst>
          </p:cNvPr>
          <p:cNvSpPr>
            <a:spLocks noGrp="1"/>
          </p:cNvSpPr>
          <p:nvPr>
            <p:ph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9" name="Plassholder for innhold 18">
            <a:extLst>
              <a:ext uri="{FF2B5EF4-FFF2-40B4-BE49-F238E27FC236}">
                <a16:creationId xmlns:a16="http://schemas.microsoft.com/office/drawing/2014/main" id="{74D1343E-A5E8-2253-BDDD-E3ECF088B388}"/>
              </a:ext>
            </a:extLst>
          </p:cNvPr>
          <p:cNvSpPr>
            <a:spLocks noGrp="1"/>
          </p:cNvSpPr>
          <p:nvPr>
            <p:ph idx="2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0" name="Plassholder for innhold 19">
            <a:extLst>
              <a:ext uri="{FF2B5EF4-FFF2-40B4-BE49-F238E27FC236}">
                <a16:creationId xmlns:a16="http://schemas.microsoft.com/office/drawing/2014/main" id="{694AAD3F-E578-BB25-AD50-60DFD9E55AF1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1" name="Plassholder for innhold 20">
            <a:extLst>
              <a:ext uri="{FF2B5EF4-FFF2-40B4-BE49-F238E27FC236}">
                <a16:creationId xmlns:a16="http://schemas.microsoft.com/office/drawing/2014/main" id="{D9B3A8CE-0430-0E8F-6ED8-CC20E465D316}"/>
              </a:ext>
            </a:extLst>
          </p:cNvPr>
          <p:cNvSpPr>
            <a:spLocks noGrp="1"/>
          </p:cNvSpPr>
          <p:nvPr>
            <p:ph idx="29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98948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9EBB4-3F02-4790-8B6E-FF9AA6BEE8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7A6047-0B14-4719-BC83-E8FB6821A446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8d73eeac-0527-46ce-b240-deb54efaeddd"/>
    <ds:schemaRef ds:uri="bda6c9db-e234-45b1-b876-3becb6099e40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2C6C9C9A-D6A9-4B2A-A082-E50A6F727D3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df15bfe-616f-49eb-bf8f-6269de7f40a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Helvetica Neue Medium</vt:lpstr>
      <vt:lpstr>Wingdings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Torske, Kristin Oust</dc:creator>
  <cp:lastModifiedBy>Torske, Kristin Oust</cp:lastModifiedBy>
  <cp:revision>3</cp:revision>
  <dcterms:created xsi:type="dcterms:W3CDTF">2026-01-13T15:20:04Z</dcterms:created>
  <dcterms:modified xsi:type="dcterms:W3CDTF">2026-01-13T15:21:21Z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