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323" r:id="rId5"/>
    <p:sldId id="310" r:id="rId6"/>
    <p:sldId id="258" r:id="rId7"/>
    <p:sldId id="257" r:id="rId8"/>
    <p:sldId id="284" r:id="rId9"/>
    <p:sldId id="285" r:id="rId10"/>
    <p:sldId id="303" r:id="rId11"/>
    <p:sldId id="301" r:id="rId12"/>
    <p:sldId id="302" r:id="rId13"/>
    <p:sldId id="290" r:id="rId14"/>
    <p:sldId id="280" r:id="rId15"/>
    <p:sldId id="291" r:id="rId16"/>
    <p:sldId id="313" r:id="rId17"/>
    <p:sldId id="315" r:id="rId18"/>
    <p:sldId id="306" r:id="rId19"/>
    <p:sldId id="317" r:id="rId20"/>
    <p:sldId id="318" r:id="rId21"/>
    <p:sldId id="319" r:id="rId22"/>
    <p:sldId id="320" r:id="rId23"/>
    <p:sldId id="321" r:id="rId24"/>
    <p:sldId id="316" r:id="rId25"/>
    <p:sldId id="294" r:id="rId26"/>
    <p:sldId id="295" r:id="rId27"/>
    <p:sldId id="268" r:id="rId28"/>
    <p:sldId id="305" r:id="rId29"/>
    <p:sldId id="296"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304800" marR="0" indent="-304800" algn="l" defTabSz="457200" rtl="0" fontAlgn="auto" latinLnBrk="0" hangingPunct="0">
      <a:lnSpc>
        <a:spcPct val="120000"/>
      </a:lnSpc>
      <a:spcBef>
        <a:spcPts val="0"/>
      </a:spcBef>
      <a:spcAft>
        <a:spcPts val="0"/>
      </a:spcAft>
      <a:buClrTx/>
      <a:buSzPct val="80000"/>
      <a:buFontTx/>
      <a:buNone/>
      <a:tabLst/>
      <a:defRPr kumimoji="0" sz="1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9pPr>
  </p:defaultTextStyle>
  <p:extLst>
    <p:ext uri="{521415D9-36F7-43E2-AB2F-B90AF26B5E84}">
      <p14:sectionLst xmlns:p14="http://schemas.microsoft.com/office/powerpoint/2010/main">
        <p14:section name="Standard inndeling" id="{00D73008-DA67-41AA-A88A-816649448208}">
          <p14:sldIdLst>
            <p14:sldId id="323"/>
          </p14:sldIdLst>
        </p14:section>
        <p14:section name="Innledning" id="{1629B48C-D1DD-4FEB-AE83-0470DB453B27}">
          <p14:sldIdLst>
            <p14:sldId id="310"/>
            <p14:sldId id="258"/>
            <p14:sldId id="257"/>
            <p14:sldId id="284"/>
          </p14:sldIdLst>
        </p14:section>
        <p14:section name="Kunnskapsheving" id="{11297EAF-0721-4FD4-88E4-EDACF9F38E7B}">
          <p14:sldIdLst>
            <p14:sldId id="285"/>
            <p14:sldId id="303"/>
            <p14:sldId id="301"/>
            <p14:sldId id="302"/>
          </p14:sldIdLst>
        </p14:section>
        <p14:section name="HelseIArbeid-spillet" id="{C330562B-CF98-44B0-896A-29C6B20FFE31}">
          <p14:sldIdLst>
            <p14:sldId id="290"/>
            <p14:sldId id="280"/>
            <p14:sldId id="291"/>
            <p14:sldId id="313"/>
            <p14:sldId id="315"/>
            <p14:sldId id="306"/>
            <p14:sldId id="317"/>
            <p14:sldId id="318"/>
            <p14:sldId id="319"/>
            <p14:sldId id="320"/>
            <p14:sldId id="321"/>
            <p14:sldId id="316"/>
          </p14:sldIdLst>
        </p14:section>
        <p14:section name="Avslutning" id="{64846C89-E733-4CA3-9ECD-C10EDE45D430}">
          <p14:sldIdLst>
            <p14:sldId id="294"/>
            <p14:sldId id="295"/>
            <p14:sldId id="268"/>
            <p14:sldId id="30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660"/>
    <a:srgbClr val="F5F0E6"/>
    <a:srgbClr val="ACCAC4"/>
    <a:srgbClr val="FBFCF7"/>
    <a:srgbClr val="F8FFF8"/>
    <a:srgbClr val="EB696B"/>
    <a:srgbClr val="FF6B6B"/>
    <a:srgbClr val="FFFFFF"/>
    <a:srgbClr val="4ECDC4"/>
    <a:srgbClr val="695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11823-A401-80E8-64F0-119DD12D03AC}" v="2" dt="2026-01-14T15:11:53.110"/>
    <p1510:client id="{673C9ECE-D0EF-4E72-9B4D-222A4D9A401B}" v="686" dt="2026-01-14T09:02:39.481"/>
    <p1510:client id="{C1D3FA30-60D7-4B89-8FB6-462BE8C8D28D}" v="22" dt="2026-01-14T14:57:53.365"/>
    <p1510:client id="{C43AF24C-7920-FD4A-AE2B-FCB64DA14887}" v="52" dt="2026-01-14T15:25:37.101"/>
    <p1510:client id="{F409FA2C-B6FB-4F4C-BE82-1D06F3553CE3}" v="142" dt="2026-01-14T14:30:19.8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51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b="1"/>
              <a:t>Anbefalt tid: </a:t>
            </a:r>
            <a:r>
              <a:rPr lang="nb-NO"/>
              <a:t>2 timer totalt</a:t>
            </a:r>
          </a:p>
          <a:p>
            <a:pPr marL="342900" indent="-342900">
              <a:buFont typeface="Arial" panose="020B0604020202020204" pitchFamily="34" charset="0"/>
              <a:buChar char="•"/>
            </a:pPr>
            <a:r>
              <a:rPr lang="nb-NO"/>
              <a:t>Kunnskapsheving og refleksjonsoppgaver: 1 time</a:t>
            </a:r>
          </a:p>
          <a:p>
            <a:pPr marL="342900" indent="-342900">
              <a:buFont typeface="Arial" panose="020B0604020202020204" pitchFamily="34" charset="0"/>
              <a:buChar char="•"/>
            </a:pPr>
            <a:r>
              <a:rPr lang="nb-NO" err="1"/>
              <a:t>HelseIArbeid</a:t>
            </a:r>
            <a:r>
              <a:rPr lang="nb-NO"/>
              <a:t>-spillet: 1 time</a:t>
            </a:r>
          </a:p>
          <a:p>
            <a:endParaRPr lang="nb-NO"/>
          </a:p>
          <a:p>
            <a:endParaRPr lang="nb-NO"/>
          </a:p>
        </p:txBody>
      </p:sp>
    </p:spTree>
    <p:extLst>
      <p:ext uri="{BB962C8B-B14F-4D97-AF65-F5344CB8AC3E}">
        <p14:creationId xmlns:p14="http://schemas.microsoft.com/office/powerpoint/2010/main" val="134690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4BDC9-7DC7-98A4-847C-EB194AB3B47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58C2CFD-C76D-8AD0-F598-1AB022E89690}"/>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DDF50D0A-019C-C1CD-4294-82F9A30881E4}"/>
              </a:ext>
            </a:extLst>
          </p:cNvPr>
          <p:cNvSpPr>
            <a:spLocks noGrp="1"/>
          </p:cNvSpPr>
          <p:nvPr>
            <p:ph type="body" idx="1"/>
          </p:nvPr>
        </p:nvSpPr>
        <p:spPr/>
        <p:txBody>
          <a:bodyPr/>
          <a:lstStyle/>
          <a:p>
            <a:pPr defTabSz="949478">
              <a:defRPr/>
            </a:pPr>
            <a:r>
              <a:rPr lang="nb-NO" b="1"/>
              <a:t>Hensikt: </a:t>
            </a:r>
            <a:r>
              <a:rPr lang="nb-NO" b="0"/>
              <a:t>Introdusere</a:t>
            </a:r>
            <a:r>
              <a:rPr lang="nb-NO" b="1"/>
              <a:t> </a:t>
            </a:r>
            <a:r>
              <a:rPr lang="nb-NO" b="0"/>
              <a:t>HIA spillet</a:t>
            </a:r>
            <a:br>
              <a:rPr lang="nb-NO">
                <a:cs typeface="+mn-lt"/>
              </a:rPr>
            </a:br>
            <a:br>
              <a:rPr lang="nb-NO">
                <a:cs typeface="+mn-lt"/>
              </a:rPr>
            </a:br>
            <a:r>
              <a:rPr lang="nb-NO" b="1"/>
              <a:t>Støttetekst:</a:t>
            </a:r>
            <a:br>
              <a:rPr lang="nb-NO" b="1">
                <a:cs typeface="+mn-lt"/>
              </a:rPr>
            </a:br>
            <a:r>
              <a:rPr lang="nb-NO" err="1"/>
              <a:t>HelseIArbeid</a:t>
            </a:r>
            <a:r>
              <a:rPr lang="nb-NO"/>
              <a:t>-spillet</a:t>
            </a:r>
            <a:br>
              <a:rPr lang="nb-NO">
                <a:cs typeface="+mn-lt"/>
              </a:rPr>
            </a:br>
            <a:r>
              <a:rPr lang="nb-NO" err="1"/>
              <a:t>Spillet</a:t>
            </a:r>
            <a:r>
              <a:rPr lang="nb-NO"/>
              <a:t> tar utgangspunkt i psykososiale faktorer som påvirker oss på arbeidsplassen. Spillet har kort med utsagn om arbeidsmiljø og gjennom dialog og refleksjon får dere mulighet til å løfte fram det som er viktig for dere og finne tiltak som styrker arbeidsmiljøet. </a:t>
            </a:r>
            <a:br>
              <a:rPr lang="nb-NO"/>
            </a:br>
            <a:r>
              <a:rPr lang="nb-NO"/>
              <a:t>I dette steget skal dere reflektere og prioritere det dere ønsker å jobbe med. Det er først i neste møte at vi jobber med tiltak.</a:t>
            </a:r>
          </a:p>
          <a:p>
            <a:pPr defTabSz="949478"/>
            <a:br>
              <a:rPr lang="nb-NO"/>
            </a:br>
            <a:r>
              <a:rPr lang="nb-NO" b="1"/>
              <a:t>Metoder: </a:t>
            </a:r>
            <a:br>
              <a:rPr lang="nb-NO" b="1"/>
            </a:br>
            <a:r>
              <a:rPr lang="nb-NO" b="0"/>
              <a:t>Kort med positivt formulerte påstander om psykososialt arbeidsmiljø</a:t>
            </a:r>
            <a:br>
              <a:rPr lang="nb-NO" b="0"/>
            </a:br>
            <a:r>
              <a:rPr lang="nb-NO" b="0"/>
              <a:t>IGP</a:t>
            </a:r>
            <a:br>
              <a:rPr lang="nb-NO" b="0"/>
            </a:br>
            <a:r>
              <a:rPr lang="nb-NO" b="0"/>
              <a:t>Sorteringsark</a:t>
            </a:r>
            <a:br>
              <a:rPr lang="nb-NO" b="0"/>
            </a:br>
            <a:r>
              <a:rPr lang="nb-NO" b="0" err="1"/>
              <a:t>Prioriteringark</a:t>
            </a:r>
            <a:r>
              <a:rPr lang="nb-NO" b="0"/>
              <a:t> </a:t>
            </a:r>
            <a:br>
              <a:rPr lang="nb-NO" b="0"/>
            </a:br>
            <a:r>
              <a:rPr lang="nb-NO" b="0"/>
              <a:t>Utsjekk</a:t>
            </a:r>
            <a:br>
              <a:rPr lang="nb-NO" b="0"/>
            </a:br>
            <a:endParaRPr lang="nb-NO" b="0"/>
          </a:p>
          <a:p>
            <a:r>
              <a:rPr lang="nb-NO"/>
              <a:t>Det er aktuelt for IA rådgiver å vite at </a:t>
            </a:r>
            <a:r>
              <a:rPr lang="nb-NO" err="1"/>
              <a:t>HelseIArbeid</a:t>
            </a:r>
            <a:r>
              <a:rPr lang="nb-NO"/>
              <a:t> spillet har kort som treffer lovendringen som er gjort i arbeidsmiljøloven om psykososialt arbeidsmiljø 5.juni 2025.</a:t>
            </a:r>
            <a:br>
              <a:rPr lang="nb-NO">
                <a:cs typeface="+mn-lt"/>
              </a:rPr>
            </a:br>
            <a:r>
              <a:rPr lang="nb-NO"/>
              <a:t>I stortingsmøte 5. juni 2025 ble det gjort følgende vedtak i lov om endring i arbeidsmiljøloven (krav til det psykososiale arbeidsmiljøet)</a:t>
            </a:r>
            <a:br>
              <a:rPr lang="nb-NO">
                <a:cs typeface="+mn-lt"/>
              </a:rPr>
            </a:br>
            <a:r>
              <a:rPr lang="nb-NO" i="1"/>
              <a:t>I lov 17. juni tjuetjuefem nummer 62 om arbeidsmiljø arbeidstid og stillingsvern mv. gjøres følgende endring:</a:t>
            </a:r>
          </a:p>
          <a:p>
            <a:r>
              <a:rPr lang="nb-NO" i="1"/>
              <a:t>Paragraf 4 til 3 arbeidet skal organiseres planlegges og gjennomføres slik at psykososiale arbeidsmiljøfaktorer i virksomheten er fullt forsvarlig ut fra hensynet til arbeidstakerens helse sikkerhet og velferd </a:t>
            </a:r>
            <a:br>
              <a:rPr lang="nb-NO" i="1">
                <a:cs typeface="+mn-lt"/>
              </a:rPr>
            </a:br>
            <a:r>
              <a:rPr lang="nb-NO" i="1"/>
              <a:t>  (2)psykososiale arbeidsmiljøfaktorer er i tillegg til forhold som nevnt i tredje til sjette ledd blant annet </a:t>
            </a:r>
            <a:br>
              <a:rPr lang="nb-NO" i="1">
                <a:cs typeface="+mn-lt"/>
              </a:rPr>
            </a:br>
            <a:r>
              <a:rPr lang="nb-NO" i="1"/>
              <a:t>a. </a:t>
            </a:r>
            <a:r>
              <a:rPr lang="nb-NO" b="1" i="1"/>
              <a:t>uklare eller motstridene krav og forventninger i arbeidet</a:t>
            </a:r>
          </a:p>
          <a:p>
            <a:r>
              <a:rPr lang="nb-NO" i="1"/>
              <a:t>b. </a:t>
            </a:r>
            <a:r>
              <a:rPr lang="nb-NO" b="1" i="1"/>
              <a:t>emosjonelle krav og belastninger i arbeidet med mennesker </a:t>
            </a:r>
          </a:p>
          <a:p>
            <a:r>
              <a:rPr lang="nb-NO" i="1"/>
              <a:t>c. </a:t>
            </a:r>
            <a:r>
              <a:rPr lang="nb-NO" b="1" i="1"/>
              <a:t>arbeidsmengde og tidspress som innebærer ubalanse mellom arbeidet som skal utføres og den tiden som er til rådighet </a:t>
            </a:r>
            <a:br>
              <a:rPr lang="nb-NO" i="1">
                <a:cs typeface="+mn-lt"/>
              </a:rPr>
            </a:br>
            <a:r>
              <a:rPr lang="nb-NO" i="1"/>
              <a:t>d. </a:t>
            </a:r>
            <a:r>
              <a:rPr lang="nb-NO" b="1" i="1"/>
              <a:t>støtte og hjelp i arbeidet.</a:t>
            </a:r>
            <a:br>
              <a:rPr lang="nb-NO" i="1">
                <a:cs typeface="+mn-lt"/>
              </a:rPr>
            </a:br>
            <a:r>
              <a:rPr lang="nb-NO" i="1"/>
              <a:t>Loven gjelder fra den tiden kongen bestemmer </a:t>
            </a:r>
          </a:p>
          <a:p>
            <a:pPr rtl="0"/>
            <a:endParaRPr lang="nb-NO"/>
          </a:p>
          <a:p>
            <a:pPr marL="0" marR="0" lvl="0" indent="0" defTabSz="457200" eaLnBrk="1" fontAlgn="auto" latinLnBrk="0" hangingPunct="1">
              <a:lnSpc>
                <a:spcPct val="117999"/>
              </a:lnSpc>
              <a:spcBef>
                <a:spcPts val="0"/>
              </a:spcBef>
              <a:spcAft>
                <a:spcPts val="0"/>
              </a:spcAft>
              <a:buClrTx/>
              <a:buSzTx/>
              <a:buFontTx/>
              <a:buNone/>
              <a:tabLst/>
              <a:defRPr/>
            </a:pPr>
            <a:endParaRPr lang="nb-NO"/>
          </a:p>
        </p:txBody>
      </p:sp>
    </p:spTree>
    <p:extLst>
      <p:ext uri="{BB962C8B-B14F-4D97-AF65-F5344CB8AC3E}">
        <p14:creationId xmlns:p14="http://schemas.microsoft.com/office/powerpoint/2010/main" val="164752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defTabSz="949478"/>
            <a:r>
              <a:rPr lang="nb-NO" b="1"/>
              <a:t>Hensikt: </a:t>
            </a:r>
            <a:r>
              <a:rPr lang="nb-NO" b="0"/>
              <a:t>Gå igjennom </a:t>
            </a:r>
            <a:r>
              <a:rPr lang="nb-NO"/>
              <a:t>det gruppene skal jobbe med</a:t>
            </a:r>
            <a:br>
              <a:rPr lang="nb-NO"/>
            </a:br>
            <a:endParaRPr lang="nb-NO"/>
          </a:p>
          <a:p>
            <a:pPr defTabSz="949478"/>
            <a:r>
              <a:rPr lang="nb-NO" b="1"/>
              <a:t>Anbefalt tid: </a:t>
            </a:r>
            <a:r>
              <a:rPr lang="en-US"/>
              <a:t>1 time</a:t>
            </a:r>
            <a:br>
              <a:rPr lang="en-US"/>
            </a:br>
            <a:br>
              <a:rPr lang="nb-NO"/>
            </a:br>
            <a:r>
              <a:rPr lang="nb-NO" b="1"/>
              <a:t>Gruppeinndeling: </a:t>
            </a:r>
            <a:r>
              <a:rPr lang="nb-NO" b="0"/>
              <a:t>5-8 per gruppe. Mindre grupper gir mer tid til deling for hver.</a:t>
            </a:r>
            <a:br>
              <a:rPr lang="en-US"/>
            </a:br>
            <a:r>
              <a:rPr lang="en-US" b="1" err="1"/>
              <a:t>Hver</a:t>
            </a:r>
            <a:r>
              <a:rPr lang="en-US" b="1"/>
              <a:t> </a:t>
            </a:r>
            <a:r>
              <a:rPr lang="en-US" b="1" err="1"/>
              <a:t>gruppe</a:t>
            </a:r>
            <a:r>
              <a:rPr lang="en-US" b="1"/>
              <a:t> </a:t>
            </a:r>
            <a:r>
              <a:rPr lang="en-US" b="1" err="1"/>
              <a:t>skal</a:t>
            </a:r>
            <a:r>
              <a:rPr lang="en-US" b="1"/>
              <a:t> </a:t>
            </a:r>
            <a:r>
              <a:rPr lang="en-US" b="1" err="1"/>
              <a:t>skal</a:t>
            </a:r>
            <a:r>
              <a:rPr lang="en-US" b="1"/>
              <a:t> ha: </a:t>
            </a:r>
          </a:p>
          <a:p>
            <a:pPr marL="457200" indent="-457200" defTabSz="949478">
              <a:buFont typeface="+mj-lt"/>
              <a:buAutoNum type="arabicPeriod"/>
            </a:pPr>
            <a:r>
              <a:rPr lang="en-US" b="0"/>
              <a:t>Et sett med </a:t>
            </a:r>
            <a:r>
              <a:rPr lang="en-US" b="0" err="1"/>
              <a:t>spillekort</a:t>
            </a:r>
            <a:endParaRPr lang="en-US" b="0"/>
          </a:p>
          <a:p>
            <a:pPr marL="457200" indent="-457200" defTabSz="949478">
              <a:buFont typeface="+mj-lt"/>
              <a:buAutoNum type="arabicPeriod"/>
            </a:pPr>
            <a:r>
              <a:rPr lang="en-US" b="0" err="1"/>
              <a:t>Spillebrett</a:t>
            </a:r>
            <a:r>
              <a:rPr lang="en-US" b="0"/>
              <a:t> for </a:t>
            </a:r>
            <a:r>
              <a:rPr lang="en-US" b="0" err="1"/>
              <a:t>sortering</a:t>
            </a:r>
            <a:r>
              <a:rPr lang="en-US" b="0"/>
              <a:t> (3 ark)</a:t>
            </a:r>
          </a:p>
          <a:p>
            <a:pPr marL="457200" indent="-457200" defTabSz="949478">
              <a:buFont typeface="+mj-lt"/>
              <a:buAutoNum type="arabicPeriod"/>
            </a:pPr>
            <a:r>
              <a:rPr lang="en-US" b="0" err="1"/>
              <a:t>Arbeidsark</a:t>
            </a:r>
            <a:r>
              <a:rPr lang="en-US" b="0"/>
              <a:t> </a:t>
            </a:r>
            <a:r>
              <a:rPr lang="en-US" b="0" err="1"/>
              <a:t>prioritering</a:t>
            </a:r>
            <a:endParaRPr lang="en-US" b="0"/>
          </a:p>
          <a:p>
            <a:pPr marL="0" indent="0" defTabSz="949478">
              <a:buFont typeface="+mj-lt"/>
              <a:buNone/>
            </a:pPr>
            <a:r>
              <a:rPr lang="en-US" b="1" err="1"/>
              <a:t>Lurt</a:t>
            </a:r>
            <a:r>
              <a:rPr lang="en-US" b="1"/>
              <a:t> å </a:t>
            </a:r>
            <a:r>
              <a:rPr lang="en-US" b="1" err="1"/>
              <a:t>huske</a:t>
            </a:r>
            <a:r>
              <a:rPr lang="en-US" b="1"/>
              <a:t> </a:t>
            </a:r>
            <a:r>
              <a:rPr lang="en-US" b="1" err="1"/>
              <a:t>på</a:t>
            </a:r>
            <a:r>
              <a:rPr lang="en-US" b="1"/>
              <a:t>: </a:t>
            </a:r>
            <a:r>
              <a:rPr lang="en-US" b="0"/>
              <a:t>Husk å </a:t>
            </a:r>
            <a:r>
              <a:rPr lang="en-US" b="0" err="1"/>
              <a:t>skriv</a:t>
            </a:r>
            <a:r>
              <a:rPr lang="en-US" b="0"/>
              <a:t> </a:t>
            </a:r>
            <a:r>
              <a:rPr lang="en-US" b="0" err="1"/>
              <a:t>tydlig</a:t>
            </a:r>
            <a:r>
              <a:rPr lang="en-US" b="0"/>
              <a:t> </a:t>
            </a:r>
            <a:r>
              <a:rPr lang="en-US" b="0" err="1"/>
              <a:t>dersom</a:t>
            </a:r>
            <a:r>
              <a:rPr lang="en-US" b="0"/>
              <a:t> </a:t>
            </a:r>
            <a:r>
              <a:rPr lang="en-US" b="0" err="1"/>
              <a:t>arkene</a:t>
            </a:r>
            <a:r>
              <a:rPr lang="en-US" b="0"/>
              <a:t> </a:t>
            </a:r>
            <a:r>
              <a:rPr lang="en-US" b="0" err="1"/>
              <a:t>ikke</a:t>
            </a:r>
            <a:r>
              <a:rPr lang="en-US" b="0"/>
              <a:t> </a:t>
            </a:r>
            <a:r>
              <a:rPr lang="en-US" b="0" err="1"/>
              <a:t>fylles</a:t>
            </a:r>
            <a:r>
              <a:rPr lang="en-US" b="0"/>
              <a:t> inn digital.</a:t>
            </a:r>
          </a:p>
          <a:p>
            <a:pPr marL="0" indent="0" defTabSz="949478">
              <a:buFont typeface="+mj-lt"/>
              <a:buNone/>
            </a:pPr>
            <a:br>
              <a:rPr lang="en-US"/>
            </a:br>
            <a:endParaRPr lang="nb-NO"/>
          </a:p>
        </p:txBody>
      </p:sp>
    </p:spTree>
    <p:extLst>
      <p:ext uri="{BB962C8B-B14F-4D97-AF65-F5344CB8AC3E}">
        <p14:creationId xmlns:p14="http://schemas.microsoft.com/office/powerpoint/2010/main" val="286743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b="1"/>
              <a:t>Hensikt: </a:t>
            </a:r>
            <a:r>
              <a:rPr lang="nb-NO"/>
              <a:t>Gå igjennom kjøreregler for god dialog. </a:t>
            </a:r>
            <a:br>
              <a:rPr lang="nb-NO"/>
            </a:br>
            <a:br>
              <a:rPr lang="nb-NO"/>
            </a:br>
            <a:r>
              <a:rPr lang="nb-NO" b="1"/>
              <a:t>Forslag til spørsmål: </a:t>
            </a:r>
            <a:r>
              <a:rPr lang="nb-NO" b="0"/>
              <a:t>Er det andre ting som bør være med på denne lista som ikke er skrevet opp?</a:t>
            </a:r>
          </a:p>
        </p:txBody>
      </p:sp>
    </p:spTree>
    <p:extLst>
      <p:ext uri="{BB962C8B-B14F-4D97-AF65-F5344CB8AC3E}">
        <p14:creationId xmlns:p14="http://schemas.microsoft.com/office/powerpoint/2010/main" val="268954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Instruksjon til IA-rådgiver.</a:t>
            </a:r>
          </a:p>
        </p:txBody>
      </p:sp>
    </p:spTree>
    <p:extLst>
      <p:ext uri="{BB962C8B-B14F-4D97-AF65-F5344CB8AC3E}">
        <p14:creationId xmlns:p14="http://schemas.microsoft.com/office/powerpoint/2010/main" val="152268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C721-0CD3-B1A4-894C-C0DEB9C4827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2F520AA-E65A-C303-22F9-36104EB70F82}"/>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7A7DAF20-49F4-D0FA-35F3-219EB0A52BB2}"/>
              </a:ext>
            </a:extLst>
          </p:cNvPr>
          <p:cNvSpPr>
            <a:spLocks noGrp="1"/>
          </p:cNvSpPr>
          <p:nvPr>
            <p:ph type="body" idx="1"/>
          </p:nvPr>
        </p:nvSpPr>
        <p:spPr/>
        <p:txBody>
          <a:bodyPr/>
          <a:lstStyle/>
          <a:p>
            <a:pPr marL="0" marR="0" lvl="0" indent="0" defTabSz="949478" eaLnBrk="1" fontAlgn="auto" latinLnBrk="0" hangingPunct="1">
              <a:lnSpc>
                <a:spcPct val="117999"/>
              </a:lnSpc>
              <a:spcBef>
                <a:spcPts val="0"/>
              </a:spcBef>
              <a:spcAft>
                <a:spcPts val="0"/>
              </a:spcAft>
              <a:buClrTx/>
              <a:buSzTx/>
              <a:buFont typeface="+mj-lt"/>
              <a:buNone/>
              <a:tabLst/>
              <a:defRPr/>
            </a:pPr>
            <a:r>
              <a:rPr lang="nb-NO" sz="2200" b="1" i="0">
                <a:effectLst/>
                <a:latin typeface="Helvetica Neue"/>
                <a:ea typeface="Helvetica Neue"/>
                <a:cs typeface="Helvetica Neue"/>
                <a:sym typeface="Helvetica Neue"/>
              </a:rPr>
              <a:t>Hensikt: </a:t>
            </a:r>
            <a:r>
              <a:rPr lang="nb-NO" sz="2200" b="0" i="0">
                <a:effectLst/>
                <a:latin typeface="Helvetica Neue"/>
                <a:ea typeface="Helvetica Neue"/>
                <a:cs typeface="Helvetica Neue"/>
                <a:sym typeface="Helvetica Neue"/>
              </a:rPr>
              <a:t>Sortere kort med utsagn</a:t>
            </a:r>
            <a:br>
              <a:rPr lang="nb-NO" sz="2200" b="0" i="0">
                <a:effectLst/>
                <a:latin typeface="Helvetica Neue"/>
                <a:ea typeface="Helvetica Neue"/>
                <a:cs typeface="Helvetica Neue"/>
                <a:sym typeface="Helvetica Neue"/>
              </a:rPr>
            </a:br>
            <a:br>
              <a:rPr lang="en-US"/>
            </a:br>
            <a:r>
              <a:rPr lang="en-US" b="1" err="1"/>
              <a:t>Anbefalt</a:t>
            </a:r>
            <a:r>
              <a:rPr lang="en-US" b="1"/>
              <a:t> </a:t>
            </a:r>
            <a:r>
              <a:rPr lang="en-US" b="1" err="1"/>
              <a:t>tid</a:t>
            </a:r>
            <a:r>
              <a:rPr lang="en-US" b="1"/>
              <a:t>: </a:t>
            </a:r>
            <a:r>
              <a:rPr lang="en-US" b="0" err="1"/>
              <a:t>minst</a:t>
            </a:r>
            <a:r>
              <a:rPr lang="en-US" b="0"/>
              <a:t> 30 </a:t>
            </a:r>
            <a:r>
              <a:rPr lang="en-US" b="0" err="1"/>
              <a:t>minutter</a:t>
            </a:r>
            <a:br>
              <a:rPr lang="en-US" b="0"/>
            </a:br>
            <a:endParaRPr lang="en-US" b="0"/>
          </a:p>
          <a:p>
            <a:pPr marL="0" marR="0" lvl="0" indent="0" defTabSz="949478" eaLnBrk="1" fontAlgn="auto" latinLnBrk="0" hangingPunct="1">
              <a:lnSpc>
                <a:spcPct val="117999"/>
              </a:lnSpc>
              <a:spcBef>
                <a:spcPts val="0"/>
              </a:spcBef>
              <a:spcAft>
                <a:spcPts val="0"/>
              </a:spcAft>
              <a:buClrTx/>
              <a:buSzTx/>
              <a:buFont typeface="+mj-lt"/>
              <a:buNone/>
              <a:tabLst/>
              <a:defRPr/>
            </a:pPr>
            <a:r>
              <a:rPr lang="en-US" b="1" err="1"/>
              <a:t>Matriell</a:t>
            </a:r>
            <a:r>
              <a:rPr lang="en-US" b="1"/>
              <a:t>:</a:t>
            </a:r>
          </a:p>
          <a:p>
            <a:pPr marL="0" marR="0" lvl="0" indent="0" defTabSz="949478" eaLnBrk="1" fontAlgn="auto" latinLnBrk="0" hangingPunct="1">
              <a:lnSpc>
                <a:spcPct val="117999"/>
              </a:lnSpc>
              <a:spcBef>
                <a:spcPts val="0"/>
              </a:spcBef>
              <a:spcAft>
                <a:spcPts val="0"/>
              </a:spcAft>
              <a:buClrTx/>
              <a:buSzTx/>
              <a:buFont typeface="+mj-lt"/>
              <a:buNone/>
              <a:tabLst/>
              <a:defRPr/>
            </a:pPr>
            <a:r>
              <a:rPr lang="en-US" b="0"/>
              <a:t>1 </a:t>
            </a:r>
            <a:r>
              <a:rPr lang="en-US" b="0" err="1"/>
              <a:t>kortstokk</a:t>
            </a:r>
            <a:r>
              <a:rPr lang="en-US" b="0"/>
              <a:t> per </a:t>
            </a:r>
            <a:r>
              <a:rPr lang="en-US" b="0" err="1"/>
              <a:t>gruppe</a:t>
            </a:r>
            <a:endParaRPr lang="en-US" b="0"/>
          </a:p>
          <a:p>
            <a:pPr marL="0" marR="0" lvl="0" indent="0" defTabSz="949478" eaLnBrk="1" fontAlgn="auto" latinLnBrk="0" hangingPunct="1">
              <a:lnSpc>
                <a:spcPct val="117999"/>
              </a:lnSpc>
              <a:spcBef>
                <a:spcPts val="0"/>
              </a:spcBef>
              <a:spcAft>
                <a:spcPts val="0"/>
              </a:spcAft>
              <a:buClrTx/>
              <a:buSzTx/>
              <a:buFont typeface="+mj-lt"/>
              <a:buNone/>
              <a:tabLst/>
              <a:defRPr/>
            </a:pPr>
            <a:r>
              <a:rPr lang="en-US" b="0"/>
              <a:t>Et sett med </a:t>
            </a:r>
            <a:r>
              <a:rPr lang="en-US" b="0" err="1"/>
              <a:t>tre</a:t>
            </a:r>
            <a:r>
              <a:rPr lang="en-US" b="0"/>
              <a:t> </a:t>
            </a:r>
            <a:r>
              <a:rPr lang="en-US" b="0" err="1"/>
              <a:t>spillebrett</a:t>
            </a:r>
            <a:r>
              <a:rPr lang="en-US" b="0"/>
              <a:t> per </a:t>
            </a:r>
            <a:r>
              <a:rPr lang="en-US" b="0" err="1"/>
              <a:t>gruppe</a:t>
            </a:r>
            <a:br>
              <a:rPr lang="en-US" b="0"/>
            </a:br>
            <a:br>
              <a:rPr lang="nb-NO" b="0"/>
            </a:br>
            <a:r>
              <a:rPr lang="nb-NO" b="1"/>
              <a:t>Støttetekst: </a:t>
            </a:r>
            <a:br>
              <a:rPr lang="nb-NO" b="1"/>
            </a:br>
            <a:r>
              <a:rPr lang="nb-NO" b="0"/>
              <a:t>Her skal gruppene jobbe seg igjennom spillekortene og sortere de på </a:t>
            </a:r>
            <a:r>
              <a:rPr lang="nb-NO" b="0" err="1"/>
              <a:t>spillearkene</a:t>
            </a:r>
            <a:r>
              <a:rPr lang="nb-NO" b="0"/>
              <a:t>.</a:t>
            </a:r>
            <a:br>
              <a:rPr lang="nb-NO" b="0"/>
            </a:br>
            <a:r>
              <a:rPr lang="en-US"/>
              <a:t>Denne </a:t>
            </a:r>
            <a:r>
              <a:rPr lang="en-US" err="1"/>
              <a:t>delen</a:t>
            </a:r>
            <a:r>
              <a:rPr lang="en-US"/>
              <a:t> </a:t>
            </a:r>
            <a:r>
              <a:rPr lang="en-US" err="1"/>
              <a:t>gir</a:t>
            </a:r>
            <a:r>
              <a:rPr lang="en-US"/>
              <a:t> </a:t>
            </a:r>
            <a:r>
              <a:rPr lang="en-US" err="1"/>
              <a:t>deltakerne</a:t>
            </a:r>
            <a:r>
              <a:rPr lang="en-US"/>
              <a:t> </a:t>
            </a:r>
            <a:r>
              <a:rPr lang="en-US" err="1"/>
              <a:t>mulighet</a:t>
            </a:r>
            <a:r>
              <a:rPr lang="en-US"/>
              <a:t> </a:t>
            </a:r>
            <a:r>
              <a:rPr lang="en-US" err="1"/>
              <a:t>til</a:t>
            </a:r>
            <a:r>
              <a:rPr lang="en-US"/>
              <a:t> å </a:t>
            </a:r>
            <a:r>
              <a:rPr lang="en-US" err="1"/>
              <a:t>reflektere</a:t>
            </a:r>
            <a:r>
              <a:rPr lang="en-US"/>
              <a:t> over </a:t>
            </a:r>
            <a:r>
              <a:rPr lang="en-US" err="1"/>
              <a:t>ulike</a:t>
            </a:r>
            <a:r>
              <a:rPr lang="en-US"/>
              <a:t> </a:t>
            </a:r>
            <a:r>
              <a:rPr lang="en-US" err="1"/>
              <a:t>aspekter</a:t>
            </a:r>
            <a:r>
              <a:rPr lang="en-US"/>
              <a:t> </a:t>
            </a:r>
            <a:r>
              <a:rPr lang="en-US" err="1"/>
              <a:t>ved</a:t>
            </a:r>
            <a:r>
              <a:rPr lang="en-US"/>
              <a:t> </a:t>
            </a:r>
            <a:r>
              <a:rPr lang="en-US" err="1"/>
              <a:t>eget</a:t>
            </a:r>
            <a:r>
              <a:rPr lang="en-US"/>
              <a:t> </a:t>
            </a:r>
            <a:r>
              <a:rPr lang="en-US" err="1"/>
              <a:t>arbeidsmiljø</a:t>
            </a:r>
            <a:r>
              <a:rPr lang="en-US"/>
              <a:t>. </a:t>
            </a:r>
            <a:br>
              <a:rPr lang="en-US"/>
            </a:br>
            <a:br>
              <a:rPr lang="nb-NO" b="0">
                <a:cs typeface="+mn-lt"/>
              </a:rPr>
            </a:br>
            <a:r>
              <a:rPr lang="nb-NO" b="1"/>
              <a:t>Eksempel:</a:t>
            </a:r>
            <a:br>
              <a:rPr lang="nb-NO" b="1"/>
            </a:br>
            <a:r>
              <a:rPr lang="nb-NO"/>
              <a:t>Hvis dere synes at følgende utsagn: «</a:t>
            </a:r>
            <a:r>
              <a:rPr lang="nb-NO">
                <a:latin typeface="Roboto Slab Bold"/>
                <a:ea typeface="Roboto Slab Bold"/>
                <a:cs typeface="Roboto Slab Bold"/>
                <a:sym typeface="Roboto Slab Bold"/>
              </a:rPr>
              <a:t>Tilbakemelding</a:t>
            </a:r>
            <a:r>
              <a:rPr lang="nb-NO" sz="1600">
                <a:latin typeface="Roboto Slab Bold"/>
                <a:ea typeface="Roboto Slab Bold"/>
                <a:cs typeface="Roboto Slab Bold"/>
                <a:sym typeface="Roboto Slab Bold"/>
              </a:rPr>
              <a:t> - </a:t>
            </a:r>
            <a:r>
              <a:rPr lang="nb-NO"/>
              <a:t>Vi får konstruktive tilbakemeldinger på arbeidet vårt</a:t>
            </a:r>
            <a:r>
              <a:rPr lang="nb-NO" sz="1600"/>
              <a:t> </a:t>
            </a:r>
            <a:r>
              <a:rPr lang="nb-NO"/>
              <a:t>» er viktig og fungerer og bør opprettholdes, legger dere kortet på «Dette jobber vi godt med og ønsker å fortsette med». </a:t>
            </a:r>
            <a:br>
              <a:rPr lang="nb-NO"/>
            </a:br>
            <a:r>
              <a:rPr lang="nb-NO"/>
              <a:t>Hvis dere synes at følgende utsagn: «</a:t>
            </a:r>
            <a:r>
              <a:rPr lang="nb-NO">
                <a:latin typeface="Roboto Slab Bold"/>
                <a:ea typeface="Roboto Slab Bold"/>
                <a:cs typeface="Roboto Slab Bold"/>
                <a:sym typeface="Roboto Slab Bold"/>
              </a:rPr>
              <a:t>Læring og utvikling</a:t>
            </a:r>
            <a:r>
              <a:rPr lang="nb-NO" sz="1600">
                <a:latin typeface="Roboto Slab Bold"/>
                <a:ea typeface="Roboto Slab Bold"/>
                <a:cs typeface="Roboto Slab Bold"/>
                <a:sym typeface="Roboto Slab Bold"/>
              </a:rPr>
              <a:t>-</a:t>
            </a:r>
            <a:r>
              <a:rPr lang="nb-NO"/>
              <a:t>Vi har gode muligheter for både faglig og personlig utvikling» er viktig og bør forbedres, legger dere kortet på «Dette ønsker vi å jobbe mer med» </a:t>
            </a:r>
            <a:br>
              <a:rPr lang="nb-NO"/>
            </a:br>
            <a:r>
              <a:rPr lang="nb-NO"/>
              <a:t>Hvis dere synes at følgende utsagn: «</a:t>
            </a:r>
            <a:r>
              <a:rPr lang="nb-NO">
                <a:latin typeface="Roboto Slab Bold"/>
                <a:ea typeface="Roboto Slab Bold"/>
                <a:cs typeface="Roboto Slab Bold"/>
                <a:sym typeface="Roboto Slab Bold"/>
              </a:rPr>
              <a:t>Kommunikasjon</a:t>
            </a:r>
            <a:r>
              <a:rPr lang="nb-NO" sz="1600">
                <a:latin typeface="Roboto Slab Bold"/>
                <a:ea typeface="Roboto Slab Bold"/>
                <a:cs typeface="Roboto Slab Bold"/>
                <a:sym typeface="Roboto Slab Bold"/>
              </a:rPr>
              <a:t>-</a:t>
            </a:r>
            <a:r>
              <a:rPr lang="nb-NO"/>
              <a:t>Kommunikasjon på tvers av avdelinger fungerer godt» ikke er spesielt viktig for arbeidsmiljøet akkurat nå, legger dere kortet på «Dette er ikke relevant for oss». </a:t>
            </a:r>
            <a:br>
              <a:rPr lang="nb-NO"/>
            </a:br>
            <a:endParaRPr lang="nb-NO"/>
          </a:p>
          <a:p>
            <a:pPr marL="0" marR="0" lvl="0" indent="0" defTabSz="949478" eaLnBrk="1" fontAlgn="auto" latinLnBrk="0" hangingPunct="1">
              <a:lnSpc>
                <a:spcPct val="117999"/>
              </a:lnSpc>
              <a:spcBef>
                <a:spcPts val="0"/>
              </a:spcBef>
              <a:spcAft>
                <a:spcPts val="0"/>
              </a:spcAft>
              <a:buClrTx/>
              <a:buSzTx/>
              <a:buFont typeface="+mj-lt"/>
              <a:buNone/>
              <a:tabLst/>
              <a:defRPr/>
            </a:pPr>
            <a:endParaRPr lang="nb-NO"/>
          </a:p>
        </p:txBody>
      </p:sp>
    </p:spTree>
    <p:extLst>
      <p:ext uri="{BB962C8B-B14F-4D97-AF65-F5344CB8AC3E}">
        <p14:creationId xmlns:p14="http://schemas.microsoft.com/office/powerpoint/2010/main" val="31809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Kortene som skal brukes. Lastes ned og </a:t>
            </a:r>
            <a:r>
              <a:rPr lang="nb-NO" err="1"/>
              <a:t>printes</a:t>
            </a:r>
            <a:r>
              <a:rPr lang="nb-NO"/>
              <a:t> ut fra nettsiden</a:t>
            </a:r>
          </a:p>
        </p:txBody>
      </p:sp>
    </p:spTree>
    <p:extLst>
      <p:ext uri="{BB962C8B-B14F-4D97-AF65-F5344CB8AC3E}">
        <p14:creationId xmlns:p14="http://schemas.microsoft.com/office/powerpoint/2010/main" val="61200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err="1">
                <a:latin typeface="Calibri"/>
                <a:ea typeface="Calibri"/>
                <a:cs typeface="Calibri"/>
              </a:rPr>
              <a:t>Spillebrett</a:t>
            </a:r>
            <a:r>
              <a:rPr lang="en-US">
                <a:latin typeface="Calibri"/>
                <a:ea typeface="Calibri"/>
                <a:cs typeface="Calibri"/>
              </a:rPr>
              <a:t> – </a:t>
            </a:r>
            <a:r>
              <a:rPr lang="en-US" err="1">
                <a:latin typeface="Calibri"/>
                <a:ea typeface="Calibri"/>
                <a:cs typeface="Calibri"/>
              </a:rPr>
              <a:t>skrives</a:t>
            </a:r>
            <a:r>
              <a:rPr lang="en-US">
                <a:latin typeface="Calibri"/>
                <a:ea typeface="Calibri"/>
                <a:cs typeface="Calibri"/>
              </a:rPr>
              <a:t> </a:t>
            </a:r>
            <a:r>
              <a:rPr lang="en-US" err="1">
                <a:latin typeface="Calibri"/>
                <a:ea typeface="Calibri"/>
                <a:cs typeface="Calibri"/>
              </a:rPr>
              <a:t>ut</a:t>
            </a:r>
            <a:r>
              <a:rPr lang="en-US">
                <a:latin typeface="Calibri"/>
                <a:ea typeface="Calibri"/>
                <a:cs typeface="Calibri"/>
              </a:rPr>
              <a:t>, </a:t>
            </a:r>
            <a:r>
              <a:rPr lang="en-US" err="1">
                <a:latin typeface="Calibri"/>
                <a:ea typeface="Calibri"/>
                <a:cs typeface="Calibri"/>
              </a:rPr>
              <a:t>ett</a:t>
            </a:r>
            <a:r>
              <a:rPr lang="en-US">
                <a:latin typeface="Calibri"/>
                <a:ea typeface="Calibri"/>
                <a:cs typeface="Calibri"/>
              </a:rPr>
              <a:t> </a:t>
            </a:r>
            <a:r>
              <a:rPr lang="en-US" err="1">
                <a:latin typeface="Calibri"/>
                <a:ea typeface="Calibri"/>
                <a:cs typeface="Calibri"/>
              </a:rPr>
              <a:t>eksempler</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hver</a:t>
            </a:r>
            <a:r>
              <a:rPr lang="en-US">
                <a:latin typeface="Calibri"/>
                <a:ea typeface="Calibri"/>
                <a:cs typeface="Calibri"/>
              </a:rPr>
              <a:t> </a:t>
            </a:r>
            <a:r>
              <a:rPr lang="en-US" err="1">
                <a:latin typeface="Calibri"/>
                <a:ea typeface="Calibri"/>
                <a:cs typeface="Calibri"/>
              </a:rPr>
              <a:t>gruppe</a:t>
            </a:r>
            <a:r>
              <a:rPr lang="en-US">
                <a:latin typeface="Calibri"/>
                <a:ea typeface="Calibri"/>
                <a:cs typeface="Calibri"/>
              </a:rPr>
              <a:t>.</a:t>
            </a:r>
            <a:endParaRPr lang="nb-NO"/>
          </a:p>
          <a:p>
            <a:endParaRPr lang="nb-NO"/>
          </a:p>
        </p:txBody>
      </p:sp>
    </p:spTree>
    <p:extLst>
      <p:ext uri="{BB962C8B-B14F-4D97-AF65-F5344CB8AC3E}">
        <p14:creationId xmlns:p14="http://schemas.microsoft.com/office/powerpoint/2010/main" val="261170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err="1">
                <a:latin typeface="Calibri"/>
                <a:ea typeface="Calibri"/>
                <a:cs typeface="Calibri"/>
              </a:rPr>
              <a:t>Spillebrett</a:t>
            </a:r>
            <a:r>
              <a:rPr lang="en-US">
                <a:latin typeface="Calibri"/>
                <a:ea typeface="Calibri"/>
                <a:cs typeface="Calibri"/>
              </a:rPr>
              <a:t> – </a:t>
            </a:r>
            <a:r>
              <a:rPr lang="en-US" err="1">
                <a:latin typeface="Calibri"/>
                <a:ea typeface="Calibri"/>
                <a:cs typeface="Calibri"/>
              </a:rPr>
              <a:t>skrives</a:t>
            </a:r>
            <a:r>
              <a:rPr lang="en-US">
                <a:latin typeface="Calibri"/>
                <a:ea typeface="Calibri"/>
                <a:cs typeface="Calibri"/>
              </a:rPr>
              <a:t> </a:t>
            </a:r>
            <a:r>
              <a:rPr lang="en-US" err="1">
                <a:latin typeface="Calibri"/>
                <a:ea typeface="Calibri"/>
                <a:cs typeface="Calibri"/>
              </a:rPr>
              <a:t>ut</a:t>
            </a:r>
            <a:r>
              <a:rPr lang="en-US">
                <a:latin typeface="Calibri"/>
                <a:ea typeface="Calibri"/>
                <a:cs typeface="Calibri"/>
              </a:rPr>
              <a:t>, </a:t>
            </a:r>
            <a:r>
              <a:rPr lang="en-US" err="1">
                <a:latin typeface="Calibri"/>
                <a:ea typeface="Calibri"/>
                <a:cs typeface="Calibri"/>
              </a:rPr>
              <a:t>ett</a:t>
            </a:r>
            <a:r>
              <a:rPr lang="en-US">
                <a:latin typeface="Calibri"/>
                <a:ea typeface="Calibri"/>
                <a:cs typeface="Calibri"/>
              </a:rPr>
              <a:t> </a:t>
            </a:r>
            <a:r>
              <a:rPr lang="en-US" err="1">
                <a:latin typeface="Calibri"/>
                <a:ea typeface="Calibri"/>
                <a:cs typeface="Calibri"/>
              </a:rPr>
              <a:t>eksempler</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hver</a:t>
            </a:r>
            <a:r>
              <a:rPr lang="en-US">
                <a:latin typeface="Calibri"/>
                <a:ea typeface="Calibri"/>
                <a:cs typeface="Calibri"/>
              </a:rPr>
              <a:t> </a:t>
            </a:r>
            <a:r>
              <a:rPr lang="en-US" err="1">
                <a:latin typeface="Calibri"/>
                <a:ea typeface="Calibri"/>
                <a:cs typeface="Calibri"/>
              </a:rPr>
              <a:t>gruppe</a:t>
            </a:r>
            <a:r>
              <a:rPr lang="en-US">
                <a:latin typeface="Calibri"/>
                <a:ea typeface="Calibri"/>
                <a:cs typeface="Calibri"/>
              </a:rPr>
              <a:t>.</a:t>
            </a:r>
            <a:endParaRPr lang="nb-NO"/>
          </a:p>
          <a:p>
            <a:endParaRPr lang="nb-NO"/>
          </a:p>
        </p:txBody>
      </p:sp>
    </p:spTree>
    <p:extLst>
      <p:ext uri="{BB962C8B-B14F-4D97-AF65-F5344CB8AC3E}">
        <p14:creationId xmlns:p14="http://schemas.microsoft.com/office/powerpoint/2010/main" val="1379065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err="1">
                <a:latin typeface="Calibri"/>
                <a:ea typeface="Calibri"/>
                <a:cs typeface="Calibri"/>
              </a:rPr>
              <a:t>Spillebrett</a:t>
            </a:r>
            <a:r>
              <a:rPr lang="en-US">
                <a:latin typeface="Calibri"/>
                <a:ea typeface="Calibri"/>
                <a:cs typeface="Calibri"/>
              </a:rPr>
              <a:t> – </a:t>
            </a:r>
            <a:r>
              <a:rPr lang="en-US" err="1">
                <a:latin typeface="Calibri"/>
                <a:ea typeface="Calibri"/>
                <a:cs typeface="Calibri"/>
              </a:rPr>
              <a:t>skrives</a:t>
            </a:r>
            <a:r>
              <a:rPr lang="en-US">
                <a:latin typeface="Calibri"/>
                <a:ea typeface="Calibri"/>
                <a:cs typeface="Calibri"/>
              </a:rPr>
              <a:t> </a:t>
            </a:r>
            <a:r>
              <a:rPr lang="en-US" err="1">
                <a:latin typeface="Calibri"/>
                <a:ea typeface="Calibri"/>
                <a:cs typeface="Calibri"/>
              </a:rPr>
              <a:t>ut</a:t>
            </a:r>
            <a:r>
              <a:rPr lang="en-US">
                <a:latin typeface="Calibri"/>
                <a:ea typeface="Calibri"/>
                <a:cs typeface="Calibri"/>
              </a:rPr>
              <a:t>, </a:t>
            </a:r>
            <a:r>
              <a:rPr lang="en-US" err="1">
                <a:latin typeface="Calibri"/>
                <a:ea typeface="Calibri"/>
                <a:cs typeface="Calibri"/>
              </a:rPr>
              <a:t>ett</a:t>
            </a:r>
            <a:r>
              <a:rPr lang="en-US">
                <a:latin typeface="Calibri"/>
                <a:ea typeface="Calibri"/>
                <a:cs typeface="Calibri"/>
              </a:rPr>
              <a:t> </a:t>
            </a:r>
            <a:r>
              <a:rPr lang="en-US" err="1">
                <a:latin typeface="Calibri"/>
                <a:ea typeface="Calibri"/>
                <a:cs typeface="Calibri"/>
              </a:rPr>
              <a:t>eksempler</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hver</a:t>
            </a:r>
            <a:r>
              <a:rPr lang="en-US">
                <a:latin typeface="Calibri"/>
                <a:ea typeface="Calibri"/>
                <a:cs typeface="Calibri"/>
              </a:rPr>
              <a:t> </a:t>
            </a:r>
            <a:r>
              <a:rPr lang="en-US" err="1">
                <a:latin typeface="Calibri"/>
                <a:ea typeface="Calibri"/>
                <a:cs typeface="Calibri"/>
              </a:rPr>
              <a:t>gruppe</a:t>
            </a:r>
            <a:r>
              <a:rPr lang="en-US">
                <a:latin typeface="Calibri"/>
                <a:ea typeface="Calibri"/>
                <a:cs typeface="Calibri"/>
              </a:rPr>
              <a:t>.</a:t>
            </a:r>
            <a:endParaRPr lang="nb-NO"/>
          </a:p>
          <a:p>
            <a:endParaRPr lang="nb-NO"/>
          </a:p>
        </p:txBody>
      </p:sp>
    </p:spTree>
    <p:extLst>
      <p:ext uri="{BB962C8B-B14F-4D97-AF65-F5344CB8AC3E}">
        <p14:creationId xmlns:p14="http://schemas.microsoft.com/office/powerpoint/2010/main" val="100532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76039-04E3-E868-E576-F1BD0C16D57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6719710-28E6-7B1A-F0CF-5A5E67B20A61}"/>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77AE5BB1-AE3F-5673-6FBD-60D3C51D193B}"/>
              </a:ext>
            </a:extLst>
          </p:cNvPr>
          <p:cNvSpPr>
            <a:spLocks noGrp="1"/>
          </p:cNvSpPr>
          <p:nvPr>
            <p:ph type="body" idx="1"/>
          </p:nvPr>
        </p:nvSpPr>
        <p:spPr/>
        <p:txBody>
          <a:bodyPr/>
          <a:lstStyle/>
          <a:p>
            <a:pPr marL="0" marR="0" lvl="0" indent="0" defTabSz="949478" eaLnBrk="1" fontAlgn="auto" latinLnBrk="0" hangingPunct="1">
              <a:lnSpc>
                <a:spcPct val="117999"/>
              </a:lnSpc>
              <a:spcBef>
                <a:spcPts val="0"/>
              </a:spcBef>
              <a:spcAft>
                <a:spcPts val="0"/>
              </a:spcAft>
              <a:buClrTx/>
              <a:buSzTx/>
              <a:buFont typeface="+mj-lt"/>
              <a:buNone/>
              <a:tabLst/>
              <a:defRPr/>
            </a:pPr>
            <a:r>
              <a:rPr lang="nb-NO" sz="2200" b="1" i="0">
                <a:effectLst/>
                <a:latin typeface="Helvetica Neue"/>
                <a:ea typeface="Helvetica Neue"/>
                <a:cs typeface="Helvetica Neue"/>
                <a:sym typeface="Helvetica Neue"/>
              </a:rPr>
              <a:t>Hensikt: </a:t>
            </a:r>
            <a:r>
              <a:rPr lang="nb-NO" sz="2200" b="0" i="0">
                <a:effectLst/>
                <a:latin typeface="Helvetica Neue"/>
                <a:ea typeface="Helvetica Neue"/>
                <a:cs typeface="Helvetica Neue"/>
                <a:sym typeface="Helvetica Neue"/>
              </a:rPr>
              <a:t>Prioritere kort</a:t>
            </a:r>
            <a:br>
              <a:rPr lang="nb-NO" sz="2200" b="0" i="0">
                <a:effectLst/>
                <a:latin typeface="Helvetica Neue"/>
                <a:ea typeface="Helvetica Neue"/>
                <a:cs typeface="Helvetica Neue"/>
                <a:sym typeface="Helvetica Neue"/>
              </a:rPr>
            </a:br>
            <a:br>
              <a:rPr lang="nb-NO" sz="2200" b="1" i="0">
                <a:effectLst/>
                <a:latin typeface="Helvetica Neue"/>
                <a:ea typeface="Helvetica Neue"/>
                <a:cs typeface="Helvetica Neue"/>
                <a:sym typeface="Helvetica Neue"/>
              </a:rPr>
            </a:br>
            <a:r>
              <a:rPr lang="en-US" b="1" err="1"/>
              <a:t>Anbefalt</a:t>
            </a:r>
            <a:r>
              <a:rPr lang="en-US" b="1"/>
              <a:t> </a:t>
            </a:r>
            <a:r>
              <a:rPr lang="en-US" b="1" err="1"/>
              <a:t>tid</a:t>
            </a:r>
            <a:r>
              <a:rPr lang="en-US" b="1"/>
              <a:t>: </a:t>
            </a:r>
            <a:r>
              <a:rPr lang="en-US" b="0" err="1"/>
              <a:t>Minst</a:t>
            </a:r>
            <a:r>
              <a:rPr lang="en-US" b="0"/>
              <a:t> 20 </a:t>
            </a:r>
            <a:r>
              <a:rPr lang="en-US" b="0" err="1"/>
              <a:t>minutter</a:t>
            </a:r>
            <a:br>
              <a:rPr lang="en-US" b="0"/>
            </a:br>
            <a:endParaRPr lang="en-US" b="0"/>
          </a:p>
          <a:p>
            <a:pPr marL="0" marR="0" lvl="0" indent="0" defTabSz="949478" eaLnBrk="1" fontAlgn="auto" latinLnBrk="0" hangingPunct="1">
              <a:lnSpc>
                <a:spcPct val="117999"/>
              </a:lnSpc>
              <a:spcBef>
                <a:spcPts val="0"/>
              </a:spcBef>
              <a:spcAft>
                <a:spcPts val="0"/>
              </a:spcAft>
              <a:buClrTx/>
              <a:buSzTx/>
              <a:buFont typeface="+mj-lt"/>
              <a:buNone/>
              <a:tabLst/>
              <a:defRPr/>
            </a:pPr>
            <a:r>
              <a:rPr lang="en-US" b="1" err="1"/>
              <a:t>Materiell</a:t>
            </a:r>
            <a:r>
              <a:rPr lang="en-US" b="1"/>
              <a:t>: </a:t>
            </a:r>
            <a:br>
              <a:rPr lang="en-US" b="1"/>
            </a:br>
            <a:r>
              <a:rPr lang="en-US" b="0"/>
              <a:t>Penn </a:t>
            </a:r>
            <a:r>
              <a:rPr lang="en-US" b="0" err="1"/>
              <a:t>til</a:t>
            </a:r>
            <a:r>
              <a:rPr lang="en-US" b="0"/>
              <a:t> å </a:t>
            </a:r>
            <a:r>
              <a:rPr lang="en-US" b="0" err="1"/>
              <a:t>skrive</a:t>
            </a:r>
            <a:r>
              <a:rPr lang="en-US" b="0"/>
              <a:t> </a:t>
            </a:r>
            <a:r>
              <a:rPr lang="en-US" b="0" err="1"/>
              <a:t>streker</a:t>
            </a:r>
            <a:r>
              <a:rPr lang="en-US" b="0"/>
              <a:t> (stemmer)</a:t>
            </a:r>
          </a:p>
          <a:p>
            <a:pPr marL="0" marR="0" lvl="0" indent="0" defTabSz="949478" eaLnBrk="1" fontAlgn="auto" latinLnBrk="0" hangingPunct="1">
              <a:lnSpc>
                <a:spcPct val="117999"/>
              </a:lnSpc>
              <a:spcBef>
                <a:spcPts val="0"/>
              </a:spcBef>
              <a:spcAft>
                <a:spcPts val="0"/>
              </a:spcAft>
              <a:buClrTx/>
              <a:buSzTx/>
              <a:buFont typeface="+mj-lt"/>
              <a:buNone/>
              <a:tabLst/>
              <a:defRPr/>
            </a:pPr>
            <a:r>
              <a:rPr lang="en-US" b="0" err="1"/>
              <a:t>Arbeidsark</a:t>
            </a:r>
            <a:r>
              <a:rPr lang="en-US" b="0"/>
              <a:t> </a:t>
            </a:r>
            <a:r>
              <a:rPr lang="en-US" b="0" err="1"/>
              <a:t>prioritering</a:t>
            </a:r>
            <a:endParaRPr lang="en-US" b="0"/>
          </a:p>
          <a:p>
            <a:pPr marL="0" marR="0" lvl="0" indent="0" defTabSz="457200" eaLnBrk="1" fontAlgn="auto" latinLnBrk="0" hangingPunct="1">
              <a:lnSpc>
                <a:spcPct val="117999"/>
              </a:lnSpc>
              <a:spcBef>
                <a:spcPts val="0"/>
              </a:spcBef>
              <a:spcAft>
                <a:spcPts val="0"/>
              </a:spcAft>
              <a:buClrTx/>
              <a:buSzTx/>
              <a:buFontTx/>
              <a:buNone/>
              <a:tabLst/>
              <a:defRPr/>
            </a:pPr>
            <a:br>
              <a:rPr lang="nb-NO" sz="2200" b="1" i="0">
                <a:effectLst/>
                <a:latin typeface="Helvetica Neue"/>
                <a:ea typeface="Helvetica Neue"/>
                <a:cs typeface="Helvetica Neue"/>
                <a:sym typeface="Helvetica Neue"/>
              </a:rPr>
            </a:br>
            <a:r>
              <a:rPr lang="nb-NO" sz="2200" b="1" i="0">
                <a:effectLst/>
                <a:latin typeface="Helvetica Neue"/>
                <a:ea typeface="Helvetica Neue"/>
                <a:cs typeface="Helvetica Neue"/>
                <a:sym typeface="Helvetica Neue"/>
              </a:rPr>
              <a:t>Støttetekst:</a:t>
            </a:r>
            <a:br>
              <a:rPr lang="nb-NO" sz="2200" b="0" i="0">
                <a:effectLst/>
                <a:latin typeface="Helvetica Neue"/>
                <a:ea typeface="Helvetica Neue"/>
                <a:cs typeface="Helvetica Neue"/>
                <a:sym typeface="Helvetica Neue"/>
              </a:rPr>
            </a:br>
            <a:r>
              <a:rPr lang="nb-NO" sz="2200" b="0" i="0">
                <a:effectLst/>
                <a:latin typeface="Helvetica Neue"/>
                <a:ea typeface="Helvetica Neue"/>
                <a:cs typeface="Helvetica Neue"/>
                <a:sym typeface="Helvetica Neue"/>
              </a:rPr>
              <a:t>Her skal deltakerne prioritere hvilke temaer som er viktigst å jobbe med. Hver deltaker får fem stemmer som de kan bruke på kortene de mener er mest relevante. Det er mulig å stemme på kort fra kategoriene «Dette ønsker vi å jobbe mer med» eller «Dette jobber vi godt med og ønsker å fortsette med». Deltakerne kan velge å bruke alle stemmene på ett kort eller fordele dem på flere kort. </a:t>
            </a:r>
          </a:p>
          <a:p>
            <a:pPr marL="0" marR="0" lvl="0" indent="0" defTabSz="457200" eaLnBrk="1" fontAlgn="auto" latinLnBrk="0" hangingPunct="1">
              <a:lnSpc>
                <a:spcPct val="117999"/>
              </a:lnSpc>
              <a:spcBef>
                <a:spcPts val="0"/>
              </a:spcBef>
              <a:spcAft>
                <a:spcPts val="0"/>
              </a:spcAft>
              <a:buClrTx/>
              <a:buSzTx/>
              <a:buFontTx/>
              <a:buNone/>
              <a:tabLst/>
              <a:defRPr/>
            </a:pPr>
            <a:endParaRPr lang="nb-NO" sz="2200" b="0" i="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nb-NO" sz="2200" b="0" i="0">
                <a:effectLst/>
                <a:latin typeface="Helvetica Neue"/>
                <a:ea typeface="Helvetica Neue"/>
                <a:cs typeface="Helvetica Neue"/>
                <a:sym typeface="Helvetica Neue"/>
              </a:rPr>
              <a:t>Når alle har stemt, teller gruppen opp stemmene og finner de to kortene som har fått flest stemmer. Disse skrives inn på arbeidsarket for prioritering, og gruppen legger til en kort begrunnelse for hvorfor disse temaene er viktige. Til slutt deler referenten gruppens to prioriterte kort og begrunnelse med resten av deltakerne dersom det er tid, og det utfylte arbeidsarket leveres til partsgruppa for videre arbeid før neste møte.</a:t>
            </a:r>
          </a:p>
          <a:p>
            <a:pPr marL="0" indent="0" defTabSz="949478">
              <a:buFont typeface="+mj-lt"/>
              <a:buNone/>
            </a:pPr>
            <a:endParaRPr lang="en-US"/>
          </a:p>
          <a:p>
            <a:pPr marL="0" indent="0" defTabSz="949478">
              <a:buFont typeface="+mj-lt"/>
              <a:buNone/>
            </a:pPr>
            <a:endParaRPr lang="en-US"/>
          </a:p>
        </p:txBody>
      </p:sp>
    </p:spTree>
    <p:extLst>
      <p:ext uri="{BB962C8B-B14F-4D97-AF65-F5344CB8AC3E}">
        <p14:creationId xmlns:p14="http://schemas.microsoft.com/office/powerpoint/2010/main" val="405326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b="1">
                <a:cs typeface="+mn-lt"/>
              </a:rPr>
              <a:t>Hensikt: </a:t>
            </a:r>
            <a:r>
              <a:rPr lang="nb-NO">
                <a:cs typeface="+mn-lt"/>
              </a:rPr>
              <a:t>Vise hvor vi er i prosessen</a:t>
            </a:r>
            <a:endParaRPr lang="nb-NO"/>
          </a:p>
        </p:txBody>
      </p:sp>
    </p:spTree>
    <p:extLst>
      <p:ext uri="{BB962C8B-B14F-4D97-AF65-F5344CB8AC3E}">
        <p14:creationId xmlns:p14="http://schemas.microsoft.com/office/powerpoint/2010/main" val="1661629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949478" eaLnBrk="1" fontAlgn="auto" latinLnBrk="0" hangingPunct="1">
              <a:lnSpc>
                <a:spcPct val="117999"/>
              </a:lnSpc>
              <a:spcBef>
                <a:spcPts val="0"/>
              </a:spcBef>
              <a:spcAft>
                <a:spcPts val="0"/>
              </a:spcAft>
              <a:buClrTx/>
              <a:buSzTx/>
              <a:buFont typeface="+mj-lt"/>
              <a:buNone/>
              <a:tabLst/>
              <a:defRPr/>
            </a:pPr>
            <a:r>
              <a:rPr lang="nb-NO" sz="2200" b="1" i="0">
                <a:effectLst/>
                <a:latin typeface="Helvetica Neue"/>
                <a:ea typeface="Helvetica Neue"/>
                <a:cs typeface="Helvetica Neue"/>
                <a:sym typeface="Helvetica Neue"/>
              </a:rPr>
              <a:t>Hensikt: </a:t>
            </a:r>
            <a:r>
              <a:rPr lang="nb-NO" sz="2200" b="0" i="0">
                <a:effectLst/>
                <a:latin typeface="Helvetica Neue"/>
                <a:ea typeface="Helvetica Neue"/>
                <a:cs typeface="Helvetica Neue"/>
                <a:sym typeface="Helvetica Neue"/>
              </a:rPr>
              <a:t>Prioritere kort</a:t>
            </a:r>
            <a:br>
              <a:rPr lang="nb-NO" sz="2200" b="0" i="0">
                <a:effectLst/>
                <a:latin typeface="Helvetica Neue"/>
                <a:ea typeface="Helvetica Neue"/>
                <a:cs typeface="Helvetica Neue"/>
                <a:sym typeface="Helvetica Neue"/>
              </a:rPr>
            </a:br>
            <a:br>
              <a:rPr lang="nb-NO" sz="2200" b="1" i="0">
                <a:effectLst/>
                <a:latin typeface="Helvetica Neue"/>
                <a:ea typeface="Helvetica Neue"/>
                <a:cs typeface="Helvetica Neue"/>
                <a:sym typeface="Helvetica Neue"/>
              </a:rPr>
            </a:br>
            <a:r>
              <a:rPr lang="en-US" b="1" err="1"/>
              <a:t>Anbefalt</a:t>
            </a:r>
            <a:r>
              <a:rPr lang="en-US" b="1"/>
              <a:t> </a:t>
            </a:r>
            <a:r>
              <a:rPr lang="en-US" b="1" err="1"/>
              <a:t>tid</a:t>
            </a:r>
            <a:r>
              <a:rPr lang="en-US" b="1"/>
              <a:t>: </a:t>
            </a:r>
            <a:r>
              <a:rPr lang="en-US" b="0" err="1"/>
              <a:t>Minst</a:t>
            </a:r>
            <a:r>
              <a:rPr lang="en-US" b="0"/>
              <a:t> 20 </a:t>
            </a:r>
            <a:r>
              <a:rPr lang="en-US" b="0" err="1"/>
              <a:t>minutter</a:t>
            </a:r>
            <a:br>
              <a:rPr lang="en-US" b="0"/>
            </a:br>
            <a:endParaRPr lang="en-US" b="0"/>
          </a:p>
          <a:p>
            <a:pPr marL="0" marR="0" lvl="0" indent="0" defTabSz="949478" eaLnBrk="1" fontAlgn="auto" latinLnBrk="0" hangingPunct="1">
              <a:lnSpc>
                <a:spcPct val="117999"/>
              </a:lnSpc>
              <a:spcBef>
                <a:spcPts val="0"/>
              </a:spcBef>
              <a:spcAft>
                <a:spcPts val="0"/>
              </a:spcAft>
              <a:buClrTx/>
              <a:buSzTx/>
              <a:buFont typeface="+mj-lt"/>
              <a:buNone/>
              <a:tabLst/>
              <a:defRPr/>
            </a:pPr>
            <a:r>
              <a:rPr lang="en-US" b="1" err="1"/>
              <a:t>Materiell</a:t>
            </a:r>
            <a:r>
              <a:rPr lang="en-US" b="1"/>
              <a:t>: </a:t>
            </a:r>
            <a:br>
              <a:rPr lang="en-US" b="1"/>
            </a:br>
            <a:r>
              <a:rPr lang="en-US" b="0"/>
              <a:t>Penn </a:t>
            </a:r>
            <a:r>
              <a:rPr lang="en-US" b="0" err="1"/>
              <a:t>til</a:t>
            </a:r>
            <a:r>
              <a:rPr lang="en-US" b="0"/>
              <a:t> å </a:t>
            </a:r>
            <a:r>
              <a:rPr lang="en-US" b="0" err="1"/>
              <a:t>skrive</a:t>
            </a:r>
            <a:r>
              <a:rPr lang="en-US" b="0"/>
              <a:t> </a:t>
            </a:r>
            <a:r>
              <a:rPr lang="en-US" b="0" err="1"/>
              <a:t>streker</a:t>
            </a:r>
            <a:r>
              <a:rPr lang="en-US" b="0"/>
              <a:t> (stemmer)</a:t>
            </a:r>
          </a:p>
          <a:p>
            <a:pPr marL="0" marR="0" lvl="0" indent="0" defTabSz="949478" eaLnBrk="1" fontAlgn="auto" latinLnBrk="0" hangingPunct="1">
              <a:lnSpc>
                <a:spcPct val="117999"/>
              </a:lnSpc>
              <a:spcBef>
                <a:spcPts val="0"/>
              </a:spcBef>
              <a:spcAft>
                <a:spcPts val="0"/>
              </a:spcAft>
              <a:buClrTx/>
              <a:buSzTx/>
              <a:buFont typeface="+mj-lt"/>
              <a:buNone/>
              <a:tabLst/>
              <a:defRPr/>
            </a:pPr>
            <a:r>
              <a:rPr lang="en-US" b="0" err="1"/>
              <a:t>Arbeidsark</a:t>
            </a:r>
            <a:r>
              <a:rPr lang="en-US" b="0"/>
              <a:t> </a:t>
            </a:r>
            <a:r>
              <a:rPr lang="en-US" b="0" err="1"/>
              <a:t>prioritering</a:t>
            </a:r>
            <a:endParaRPr lang="en-US" b="0"/>
          </a:p>
          <a:p>
            <a:pPr marL="0" marR="0" lvl="0" indent="0" defTabSz="457200" eaLnBrk="1" fontAlgn="auto" latinLnBrk="0" hangingPunct="1">
              <a:lnSpc>
                <a:spcPct val="117999"/>
              </a:lnSpc>
              <a:spcBef>
                <a:spcPts val="0"/>
              </a:spcBef>
              <a:spcAft>
                <a:spcPts val="0"/>
              </a:spcAft>
              <a:buClrTx/>
              <a:buSzTx/>
              <a:buFontTx/>
              <a:buNone/>
              <a:tabLst/>
              <a:defRPr/>
            </a:pPr>
            <a:br>
              <a:rPr lang="nb-NO" sz="2200" b="1" i="0">
                <a:effectLst/>
                <a:latin typeface="Helvetica Neue"/>
                <a:ea typeface="Helvetica Neue"/>
                <a:cs typeface="Helvetica Neue"/>
                <a:sym typeface="Helvetica Neue"/>
              </a:rPr>
            </a:br>
            <a:r>
              <a:rPr lang="nb-NO" sz="2200" b="1" i="0">
                <a:effectLst/>
                <a:latin typeface="Helvetica Neue"/>
                <a:ea typeface="Helvetica Neue"/>
                <a:cs typeface="Helvetica Neue"/>
                <a:sym typeface="Helvetica Neue"/>
              </a:rPr>
              <a:t>Støttetekst:</a:t>
            </a:r>
            <a:br>
              <a:rPr lang="nb-NO" sz="2200" b="0" i="0">
                <a:effectLst/>
                <a:latin typeface="Helvetica Neue"/>
                <a:ea typeface="Helvetica Neue"/>
                <a:cs typeface="Helvetica Neue"/>
                <a:sym typeface="Helvetica Neue"/>
              </a:rPr>
            </a:br>
            <a:r>
              <a:rPr lang="nb-NO" sz="2200" b="0" i="0">
                <a:effectLst/>
                <a:latin typeface="Helvetica Neue"/>
                <a:ea typeface="Helvetica Neue"/>
                <a:cs typeface="Helvetica Neue"/>
                <a:sym typeface="Helvetica Neue"/>
              </a:rPr>
              <a:t>Her skal deltakerne prioritere hvilke temaer som er viktigst å jobbe med. Hver deltaker får fem stemmer som de kan bruke på kortene de mener er mest relevante. Det er mulig å stemme på kort fra kategoriene «Dette ønsker vi å jobbe mer med» eller «Dette jobber vi godt med og ønsker å fortsette med». Deltakerne kan velge å bruke alle stemmene på ett kort eller fordele dem på flere kort. </a:t>
            </a:r>
          </a:p>
          <a:p>
            <a:pPr marL="0" marR="0" lvl="0" indent="0" defTabSz="457200" eaLnBrk="1" fontAlgn="auto" latinLnBrk="0" hangingPunct="1">
              <a:lnSpc>
                <a:spcPct val="117999"/>
              </a:lnSpc>
              <a:spcBef>
                <a:spcPts val="0"/>
              </a:spcBef>
              <a:spcAft>
                <a:spcPts val="0"/>
              </a:spcAft>
              <a:buClrTx/>
              <a:buSzTx/>
              <a:buFontTx/>
              <a:buNone/>
              <a:tabLst/>
              <a:defRPr/>
            </a:pPr>
            <a:endParaRPr lang="nb-NO" sz="2200" b="0" i="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nb-NO" sz="2200" b="0" i="0">
                <a:effectLst/>
                <a:latin typeface="Helvetica Neue"/>
                <a:ea typeface="Helvetica Neue"/>
                <a:cs typeface="Helvetica Neue"/>
                <a:sym typeface="Helvetica Neue"/>
              </a:rPr>
              <a:t>Når alle har stemt, teller gruppen opp stemmene og finner de to kortene som har fått flest stemmer. Disse skrives inn på arbeidsarket for prioritering, og gruppen legger til en kort begrunnelse for hvorfor disse temaene er viktige. Til slutt deler referenten gruppens to prioriterte kort og begrunnelse med resten av deltakerne dersom det er tid, og det utfylte arbeidsarket leveres til partsgruppa for videre arbeid før neste møte.</a:t>
            </a:r>
          </a:p>
          <a:p>
            <a:pPr marL="0" indent="0" defTabSz="949478">
              <a:buFont typeface="+mj-lt"/>
              <a:buNone/>
            </a:pPr>
            <a:endParaRPr lang="en-US"/>
          </a:p>
          <a:p>
            <a:endParaRPr lang="nb-NO"/>
          </a:p>
        </p:txBody>
      </p:sp>
    </p:spTree>
    <p:extLst>
      <p:ext uri="{BB962C8B-B14F-4D97-AF65-F5344CB8AC3E}">
        <p14:creationId xmlns:p14="http://schemas.microsoft.com/office/powerpoint/2010/main" val="215821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83E3C-1805-2840-7E17-A383F00AC1D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9887A36-2E85-BCE5-0B6F-9D25900F39DF}"/>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DB7748AD-DE58-4DC6-400E-1D6AD9727DF9}"/>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2200" b="1" i="0">
                <a:effectLst/>
                <a:latin typeface="Helvetica Neue"/>
                <a:ea typeface="Helvetica Neue"/>
                <a:cs typeface="Helvetica Neue"/>
                <a:sym typeface="Helvetica Neue"/>
              </a:rPr>
              <a:t>Hensikt: </a:t>
            </a:r>
            <a:r>
              <a:rPr lang="nb-NO" sz="2200" b="0" i="0">
                <a:effectLst/>
                <a:latin typeface="Helvetica Neue"/>
                <a:ea typeface="Helvetica Neue"/>
                <a:cs typeface="Helvetica Neue"/>
                <a:sym typeface="Helvetica Neue"/>
              </a:rPr>
              <a:t>Dele med hverandre</a:t>
            </a:r>
            <a:br>
              <a:rPr lang="nb-NO" sz="2200" b="0" i="0">
                <a:effectLst/>
                <a:latin typeface="Helvetica Neue"/>
                <a:ea typeface="Helvetica Neue"/>
                <a:cs typeface="Helvetica Neue"/>
                <a:sym typeface="Helvetica Neue"/>
              </a:rPr>
            </a:br>
            <a:br>
              <a:rPr lang="nb-NO" sz="2200" b="1" i="0">
                <a:effectLst/>
                <a:latin typeface="Helvetica Neue"/>
                <a:ea typeface="Helvetica Neue"/>
                <a:cs typeface="Helvetica Neue"/>
                <a:sym typeface="Helvetica Neue"/>
              </a:rPr>
            </a:br>
            <a:r>
              <a:rPr lang="nb-NO" sz="2200" b="1" i="0">
                <a:effectLst/>
                <a:latin typeface="Helvetica Neue"/>
                <a:ea typeface="Helvetica Neue"/>
                <a:cs typeface="Helvetica Neue"/>
                <a:sym typeface="Helvetica Neue"/>
              </a:rPr>
              <a:t>Anbefalt tid: </a:t>
            </a:r>
            <a:r>
              <a:rPr lang="nb-NO" sz="2200" b="0" i="0">
                <a:effectLst/>
                <a:latin typeface="Helvetica Neue"/>
                <a:ea typeface="Helvetica Neue"/>
                <a:cs typeface="Helvetica Neue"/>
                <a:sym typeface="Helvetica Neue"/>
              </a:rPr>
              <a:t>minst 10 minutter</a:t>
            </a:r>
            <a:br>
              <a:rPr lang="nb-NO" sz="2200" b="0" i="0">
                <a:effectLst/>
                <a:latin typeface="Helvetica Neue"/>
                <a:ea typeface="Helvetica Neue"/>
                <a:cs typeface="Helvetica Neue"/>
                <a:sym typeface="Helvetica Neue"/>
              </a:rPr>
            </a:br>
            <a:br>
              <a:rPr lang="nb-NO" sz="2200" b="1" i="0">
                <a:effectLst/>
                <a:latin typeface="Helvetica Neue"/>
                <a:ea typeface="Helvetica Neue"/>
                <a:cs typeface="Helvetica Neue"/>
                <a:sym typeface="Helvetica Neue"/>
              </a:rPr>
            </a:br>
            <a:r>
              <a:rPr lang="nb-NO" sz="2200" b="1" i="0">
                <a:effectLst/>
                <a:latin typeface="Helvetica Neue"/>
                <a:ea typeface="Helvetica Neue"/>
                <a:cs typeface="Helvetica Neue"/>
                <a:sym typeface="Helvetica Neue"/>
              </a:rPr>
              <a:t>Støttetekst:</a:t>
            </a:r>
          </a:p>
          <a:p>
            <a:pPr marL="0" marR="0" lvl="0" indent="0" defTabSz="457200" eaLnBrk="1" fontAlgn="auto" latinLnBrk="0" hangingPunct="1">
              <a:lnSpc>
                <a:spcPct val="117999"/>
              </a:lnSpc>
              <a:spcBef>
                <a:spcPts val="0"/>
              </a:spcBef>
              <a:spcAft>
                <a:spcPts val="0"/>
              </a:spcAft>
              <a:buClrTx/>
              <a:buSzTx/>
              <a:buFontTx/>
              <a:buNone/>
              <a:tabLst/>
              <a:defRPr/>
            </a:pPr>
            <a:r>
              <a:rPr lang="nb-NO" sz="2200" b="0" i="0">
                <a:effectLst/>
                <a:latin typeface="Helvetica Neue"/>
                <a:ea typeface="Helvetica Neue"/>
                <a:cs typeface="Helvetica Neue"/>
                <a:sym typeface="Helvetica Neue"/>
              </a:rPr>
              <a:t>Til slutt deler referenten gruppens to prioriterte kort og begrunnelse med resten av deltakerne dersom det er tid, og det utfylte arbeidsarket leveres til partsgruppa for videre arbeid før neste møte.</a:t>
            </a:r>
          </a:p>
          <a:p>
            <a:pPr marL="0" indent="0" defTabSz="949478">
              <a:buFont typeface="+mj-lt"/>
              <a:buNone/>
            </a:pPr>
            <a:endParaRPr lang="en-US"/>
          </a:p>
          <a:p>
            <a:pPr marL="0" indent="0" defTabSz="949478">
              <a:buFont typeface="+mj-lt"/>
              <a:buNone/>
            </a:pPr>
            <a:endParaRPr lang="en-US"/>
          </a:p>
        </p:txBody>
      </p:sp>
    </p:spTree>
    <p:extLst>
      <p:ext uri="{BB962C8B-B14F-4D97-AF65-F5344CB8AC3E}">
        <p14:creationId xmlns:p14="http://schemas.microsoft.com/office/powerpoint/2010/main" val="3260445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2200" b="1" i="0">
                <a:effectLst/>
                <a:latin typeface="Helvetica Neue"/>
                <a:ea typeface="Helvetica Neue"/>
                <a:cs typeface="Helvetica Neue"/>
                <a:sym typeface="Helvetica Neue"/>
              </a:rPr>
              <a:t>Hensikt: </a:t>
            </a:r>
            <a:r>
              <a:rPr lang="nb-NO" sz="2200" b="0" i="0">
                <a:effectLst/>
                <a:latin typeface="Helvetica Neue"/>
                <a:ea typeface="Helvetica Neue"/>
                <a:cs typeface="Helvetica Neue"/>
                <a:sym typeface="Helvetica Neue"/>
              </a:rPr>
              <a:t>Å informere ansatte om hva som skjer før neste møtepunkt.</a:t>
            </a:r>
            <a:br>
              <a:rPr lang="nb-NO" sz="2200" b="0" i="0">
                <a:effectLst/>
                <a:latin typeface="Helvetica Neue"/>
                <a:ea typeface="Helvetica Neue"/>
                <a:cs typeface="Helvetica Neue"/>
                <a:sym typeface="Helvetica Neue"/>
              </a:rPr>
            </a:br>
            <a:br>
              <a:rPr lang="nb-NO" sz="2200" b="0" i="0">
                <a:effectLst/>
                <a:latin typeface="Helvetica Neue"/>
                <a:ea typeface="Helvetica Neue"/>
                <a:cs typeface="Helvetica Neue"/>
                <a:sym typeface="Helvetica Neue"/>
              </a:rPr>
            </a:br>
            <a:r>
              <a:rPr lang="nb-NO" sz="2200" b="1" i="0" err="1">
                <a:effectLst/>
                <a:latin typeface="Helvetica Neue"/>
                <a:ea typeface="Helvetica Neue"/>
                <a:cs typeface="Helvetica Neue"/>
                <a:sym typeface="Helvetica Neue"/>
              </a:rPr>
              <a:t>Støttetekst</a:t>
            </a:r>
            <a:r>
              <a:rPr lang="nb-NO" sz="2200" b="1" i="0">
                <a:effectLst/>
                <a:latin typeface="Helvetica Neue"/>
                <a:ea typeface="Helvetica Neue"/>
                <a:cs typeface="Helvetica Neue"/>
                <a:sym typeface="Helvetica Neue"/>
              </a:rPr>
              <a:t>: </a:t>
            </a:r>
            <a:r>
              <a:rPr lang="nb-NO" sz="2200" b="0" i="0">
                <a:effectLst/>
                <a:latin typeface="Helvetica Neue"/>
                <a:ea typeface="Helvetica Neue"/>
                <a:cs typeface="Helvetica Neue"/>
                <a:sym typeface="Helvetica Neue"/>
              </a:rPr>
              <a:t>Til neste møte skal partsgruppen arbeide videre med prioriteringene som gruppene har kommet frem til. Oppgaven deres er å se om det finnes kort som går igjen på tvers av gruppene, og deretter bli enige om ett kort som skal være hovedfokus for det videre arbeidet i neste møte.</a:t>
            </a:r>
          </a:p>
          <a:p>
            <a:endParaRPr lang="nb-NO"/>
          </a:p>
        </p:txBody>
      </p:sp>
    </p:spTree>
    <p:extLst>
      <p:ext uri="{BB962C8B-B14F-4D97-AF65-F5344CB8AC3E}">
        <p14:creationId xmlns:p14="http://schemas.microsoft.com/office/powerpoint/2010/main" val="137125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b="1"/>
              <a:t>Hensikt: </a:t>
            </a:r>
            <a:r>
              <a:rPr lang="nb-NO" b="0"/>
              <a:t>Avslutte dagen på en god måte</a:t>
            </a:r>
            <a:br>
              <a:rPr lang="nb-NO" b="0"/>
            </a:br>
            <a:br>
              <a:rPr lang="nb-NO">
                <a:cs typeface="+mn-lt"/>
              </a:rPr>
            </a:br>
            <a:r>
              <a:rPr lang="nb-NO" b="1"/>
              <a:t>Metode: </a:t>
            </a:r>
            <a:r>
              <a:rPr lang="nb-NO" b="0"/>
              <a:t>Reflekter med sideperson. Hvis det er tid, hent noen eksempler i plenum</a:t>
            </a:r>
            <a:endParaRPr lang="en-US" b="0">
              <a:solidFill>
                <a:srgbClr val="444444"/>
              </a:solidFill>
            </a:endParaRPr>
          </a:p>
          <a:p>
            <a:endParaRPr lang="nb-NO"/>
          </a:p>
        </p:txBody>
      </p:sp>
    </p:spTree>
    <p:extLst>
      <p:ext uri="{BB962C8B-B14F-4D97-AF65-F5344CB8AC3E}">
        <p14:creationId xmlns:p14="http://schemas.microsoft.com/office/powerpoint/2010/main" val="1402263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64006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Her kan IA rådgiver legge inn en oppgave som de ansatte kan gjøre til neste gang.</a:t>
            </a:r>
          </a:p>
        </p:txBody>
      </p:sp>
    </p:spTree>
    <p:extLst>
      <p:ext uri="{BB962C8B-B14F-4D97-AF65-F5344CB8AC3E}">
        <p14:creationId xmlns:p14="http://schemas.microsoft.com/office/powerpoint/2010/main" val="302319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b="1"/>
              <a:t>Hensikt: </a:t>
            </a:r>
            <a:r>
              <a:rPr lang="nb-NO"/>
              <a:t>Å sette rammene for hva som skal skje i møtet.</a:t>
            </a:r>
            <a:br>
              <a:rPr lang="nb-NO">
                <a:cs typeface="+mn-lt"/>
              </a:rPr>
            </a:br>
            <a:endParaRPr lang="nb-NO">
              <a:cs typeface="+mn-lt"/>
            </a:endParaRPr>
          </a:p>
          <a:p>
            <a:r>
              <a:rPr lang="nb-NO" b="1"/>
              <a:t>Støttetekst: </a:t>
            </a:r>
          </a:p>
          <a:p>
            <a:r>
              <a:rPr lang="nb-NO"/>
              <a:t>Steg 2 handler om å utforske eget arbeidsmiljø. Vi kombinerer kunnskap og refleksjon for å se hva som fungerer godt og hva vi kan styrke. Gjennom filmer og </a:t>
            </a:r>
            <a:r>
              <a:rPr lang="nb-NO" err="1"/>
              <a:t>HelseIArbeid</a:t>
            </a:r>
            <a:r>
              <a:rPr lang="nb-NO"/>
              <a:t>-spillet får vi inspirasjon og mulighet til å dele erfaringer, slik at vi sammen kan skape et bedre arbeidsmiljø.</a:t>
            </a:r>
          </a:p>
          <a:p>
            <a:endParaRPr lang="nb-NO"/>
          </a:p>
        </p:txBody>
      </p:sp>
    </p:spTree>
    <p:extLst>
      <p:ext uri="{BB962C8B-B14F-4D97-AF65-F5344CB8AC3E}">
        <p14:creationId xmlns:p14="http://schemas.microsoft.com/office/powerpoint/2010/main" val="56297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b="1"/>
              <a:t>Hensikt:</a:t>
            </a:r>
            <a:r>
              <a:rPr lang="nb-NO" b="0"/>
              <a:t> Få de ansatte til å reflektere over og sette ord på hva jobben betyr for dem i hverdagen. </a:t>
            </a:r>
            <a:br>
              <a:rPr lang="nb-NO" b="0"/>
            </a:br>
            <a:br>
              <a:rPr lang="nb-NO" b="1"/>
            </a:br>
            <a:r>
              <a:rPr lang="nb-NO" b="1"/>
              <a:t>Metode: </a:t>
            </a:r>
            <a:r>
              <a:rPr lang="nb-NO" b="0"/>
              <a:t>Refleksjon</a:t>
            </a:r>
            <a:br>
              <a:rPr lang="nb-NO" b="0"/>
            </a:br>
            <a:r>
              <a:rPr lang="nb-NO" b="0"/>
              <a:t>Snakk med sideperson:</a:t>
            </a:r>
            <a:br>
              <a:rPr lang="nb-NO" b="0">
                <a:cs typeface="+mn-lt"/>
              </a:rPr>
            </a:br>
            <a:r>
              <a:rPr lang="nb-NO" b="0"/>
              <a:t>Hva betyr det å ha en jobb for deg? </a:t>
            </a:r>
            <a:br>
              <a:rPr lang="nb-NO" b="0">
                <a:cs typeface="+mn-lt"/>
              </a:rPr>
            </a:br>
            <a:r>
              <a:rPr lang="nb-NO" b="0"/>
              <a:t>Tenk på hva jobben betyr for deg i hverdagen. </a:t>
            </a:r>
            <a:br>
              <a:rPr lang="nb-NO" b="0"/>
            </a:br>
            <a:br>
              <a:rPr lang="nb-NO" b="0">
                <a:cs typeface="+mn-lt"/>
              </a:rPr>
            </a:br>
            <a:r>
              <a:rPr lang="nb-NO" b="1">
                <a:cs typeface="+mn-lt"/>
              </a:rPr>
              <a:t>Anbefalt tid: </a:t>
            </a:r>
            <a:r>
              <a:rPr lang="nb-NO" b="0"/>
              <a:t>1 min </a:t>
            </a:r>
            <a:br>
              <a:rPr lang="nb-NO" b="0">
                <a:cs typeface="+mn-lt"/>
              </a:rPr>
            </a:br>
            <a:br>
              <a:rPr lang="nb-NO" b="0">
                <a:cs typeface="+mn-lt"/>
              </a:rPr>
            </a:br>
            <a:r>
              <a:rPr lang="nb-NO" b="0">
                <a:cs typeface="+mn-lt"/>
              </a:rPr>
              <a:t>Gå rett til neste spørsmål</a:t>
            </a:r>
            <a:br>
              <a:rPr lang="nb-NO" b="0">
                <a:cs typeface="+mn-lt"/>
              </a:rPr>
            </a:br>
            <a:endParaRPr lang="nb-NO"/>
          </a:p>
        </p:txBody>
      </p:sp>
    </p:spTree>
    <p:extLst>
      <p:ext uri="{BB962C8B-B14F-4D97-AF65-F5344CB8AC3E}">
        <p14:creationId xmlns:p14="http://schemas.microsoft.com/office/powerpoint/2010/main" val="60024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B107-02B1-1E3D-494D-0C3050E4C4D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96EB2F5-27C5-1C7E-D509-EBD2D9A78B7C}"/>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F1EAAA26-2248-467E-956A-3888FC28602D}"/>
              </a:ext>
            </a:extLst>
          </p:cNvPr>
          <p:cNvSpPr>
            <a:spLocks noGrp="1"/>
          </p:cNvSpPr>
          <p:nvPr>
            <p:ph type="body" idx="1"/>
          </p:nvPr>
        </p:nvSpPr>
        <p:spPr/>
        <p:txBody>
          <a:bodyPr/>
          <a:lstStyle/>
          <a:p>
            <a:pPr>
              <a:defRPr/>
            </a:pPr>
            <a:r>
              <a:rPr lang="nb-NO" b="1"/>
              <a:t>Hensikt:</a:t>
            </a:r>
            <a:r>
              <a:rPr lang="nb-NO" b="0"/>
              <a:t> Gjøre deltakeren bevist på hva en mister når jobben blir borte. </a:t>
            </a:r>
            <a:br>
              <a:rPr lang="nb-NO" b="0"/>
            </a:br>
            <a:br>
              <a:rPr lang="nb-NO" b="0"/>
            </a:br>
            <a:r>
              <a:rPr lang="nb-NO" b="1"/>
              <a:t>Metode: </a:t>
            </a:r>
            <a:r>
              <a:rPr lang="nb-NO" b="0"/>
              <a:t>Refleksjon</a:t>
            </a:r>
            <a:br>
              <a:rPr lang="nb-NO" b="0"/>
            </a:br>
            <a:r>
              <a:rPr lang="nb-NO" b="0"/>
              <a:t>Snakk med sideperson:</a:t>
            </a:r>
            <a:br>
              <a:rPr lang="nb-NO" b="0">
                <a:cs typeface="+mn-lt"/>
              </a:rPr>
            </a:br>
            <a:r>
              <a:rPr lang="nb-NO" b="0"/>
              <a:t>Hva skjer med oss når jobben blir tatt bort over tid ved helseplager?</a:t>
            </a:r>
            <a:br>
              <a:rPr lang="nb-NO" b="0">
                <a:cs typeface="+mn-lt"/>
              </a:rPr>
            </a:br>
            <a:r>
              <a:rPr lang="nb-NO" b="0"/>
              <a:t>Hvordan påvirker det livet vårt? </a:t>
            </a:r>
            <a:br>
              <a:rPr lang="nb-NO" b="0"/>
            </a:br>
            <a:br>
              <a:rPr lang="nb-NO" b="0">
                <a:cs typeface="+mn-lt"/>
              </a:rPr>
            </a:br>
            <a:r>
              <a:rPr lang="nb-NO" b="1">
                <a:cs typeface="+mn-lt"/>
              </a:rPr>
              <a:t>Anbefalt tid:</a:t>
            </a:r>
            <a:r>
              <a:rPr lang="nb-NO" b="1"/>
              <a:t> </a:t>
            </a:r>
            <a:r>
              <a:rPr lang="nb-NO" b="0"/>
              <a:t>1 min</a:t>
            </a:r>
            <a:br>
              <a:rPr lang="nb-NO">
                <a:cs typeface="+mn-lt"/>
              </a:rPr>
            </a:br>
            <a:r>
              <a:rPr lang="nb-NO">
                <a:cs typeface="+mn-lt"/>
              </a:rPr>
              <a:t>Oppsummer i plenum</a:t>
            </a:r>
            <a:br>
              <a:rPr lang="nb-NO">
                <a:cs typeface="+mn-lt"/>
              </a:rPr>
            </a:br>
            <a:br>
              <a:rPr lang="nb-NO">
                <a:cs typeface="+mn-lt"/>
              </a:rPr>
            </a:br>
            <a:r>
              <a:rPr lang="nb-NO" b="1">
                <a:cs typeface="+mn-lt"/>
              </a:rPr>
              <a:t>Støttetekst:</a:t>
            </a:r>
            <a:br>
              <a:rPr lang="nb-NO" b="0">
                <a:cs typeface="+mn-lt"/>
              </a:rPr>
            </a:br>
            <a:r>
              <a:rPr lang="nb-NO" b="0"/>
              <a:t>Når vi snakker om hva jobben betyr for oss, og hva som skjer hvis den blir borte, ser vi hvor stor rolle arbeid spiller i livene våre. Arbeid handler ikke bare om lønn. Arbeid og arbeidsplassen er en arena hvor vi opplever mestring, får sosial støtte, et sted som gir oss struktur og den er en del av identitet vår for å nevne noe.</a:t>
            </a:r>
            <a:br>
              <a:rPr lang="nb-NO" b="0">
                <a:cs typeface="+mn-lt"/>
              </a:rPr>
            </a:br>
            <a:r>
              <a:rPr lang="nb-NO" b="0">
                <a:cs typeface="+mn-lt"/>
              </a:rPr>
              <a:t>D</a:t>
            </a:r>
            <a:r>
              <a:rPr lang="nb-NO" b="0"/>
              <a:t>essverre er det mange i dag i Norge som mister denne viktige arenaen på grunn av helseplager.</a:t>
            </a:r>
            <a:br>
              <a:rPr lang="nb-NO" b="0"/>
            </a:br>
            <a:r>
              <a:rPr lang="nb-NO" sz="2200" b="0" i="0">
                <a:effectLst/>
                <a:latin typeface="Helvetica Neue"/>
                <a:ea typeface="Helvetica Neue"/>
                <a:cs typeface="Helvetica Neue"/>
                <a:sym typeface="Helvetica Neue"/>
              </a:rPr>
              <a:t>STAMI viser at en av tre sykefravær i Norge skyldes arbeidsmiljøet</a:t>
            </a:r>
            <a:r>
              <a:rPr lang="nb-NO"/>
              <a:t>, helt eller delvis.</a:t>
            </a:r>
            <a:r>
              <a:rPr lang="nb-NO" sz="2200" b="0" i="0">
                <a:effectLst/>
                <a:latin typeface="Helvetica Neue"/>
                <a:ea typeface="Helvetica Neue"/>
                <a:cs typeface="Helvetica Neue"/>
                <a:sym typeface="Helvetica Neue"/>
              </a:rPr>
              <a:t> </a:t>
            </a:r>
            <a:r>
              <a:rPr lang="nb-NO" sz="2200" b="0" i="0">
                <a:effectLst/>
                <a:latin typeface="Helvetica Neue"/>
                <a:sym typeface="Helvetica Neue"/>
              </a:rPr>
              <a:t>Det er de</a:t>
            </a:r>
            <a:r>
              <a:rPr lang="nb-NO" sz="2200" b="0" i="0">
                <a:effectLst/>
                <a:latin typeface="Helvetica Neue"/>
                <a:ea typeface="Helvetica Neue"/>
                <a:cs typeface="Helvetica Neue"/>
                <a:sym typeface="Helvetica Neue"/>
              </a:rPr>
              <a:t>rfor viktig å jobbe godt og systematisk med arbeidsmiljøet. </a:t>
            </a:r>
            <a:br>
              <a:rPr lang="nb-NO" sz="2200" b="0" i="0">
                <a:effectLst/>
                <a:latin typeface="Helvetica Neue"/>
                <a:ea typeface="Helvetica Neue"/>
                <a:cs typeface="Helvetica Neue"/>
                <a:sym typeface="Helvetica Neue"/>
              </a:rPr>
            </a:br>
            <a:r>
              <a:rPr lang="nb-NO" sz="2200" b="0" i="0">
                <a:effectLst/>
                <a:latin typeface="Helvetica Neue"/>
                <a:ea typeface="Helvetica Neue"/>
                <a:cs typeface="Helvetica Neue"/>
                <a:sym typeface="Helvetica Neue"/>
              </a:rPr>
              <a:t>Når vi jobber med arbeidsmiljøet, kan vi forebygge fravær og skape en arbeidsplass der folk mestrer, trives og føler fellesskap. Og det er dette </a:t>
            </a:r>
            <a:r>
              <a:rPr lang="nb-NO" sz="2200" b="0" i="0" err="1">
                <a:effectLst/>
                <a:latin typeface="Helvetica Neue"/>
                <a:ea typeface="Helvetica Neue"/>
                <a:cs typeface="Helvetica Neue"/>
                <a:sym typeface="Helvetica Neue"/>
              </a:rPr>
              <a:t>HelseIArbeid</a:t>
            </a:r>
            <a:r>
              <a:rPr lang="nb-NO" sz="2200" b="0" i="0">
                <a:effectLst/>
                <a:latin typeface="Helvetica Neue"/>
                <a:ea typeface="Helvetica Neue"/>
                <a:cs typeface="Helvetica Neue"/>
                <a:sym typeface="Helvetica Neue"/>
              </a:rPr>
              <a:t> Bedrift skal bidra med.</a:t>
            </a:r>
          </a:p>
          <a:p>
            <a:pPr marL="0" marR="0" lvl="0" indent="0" defTabSz="457200" eaLnBrk="1" fontAlgn="auto" latinLnBrk="0" hangingPunct="1">
              <a:lnSpc>
                <a:spcPct val="117999"/>
              </a:lnSpc>
              <a:spcBef>
                <a:spcPts val="0"/>
              </a:spcBef>
              <a:spcAft>
                <a:spcPts val="0"/>
              </a:spcAft>
              <a:buClrTx/>
              <a:buSzTx/>
              <a:buFontTx/>
              <a:buNone/>
              <a:tabLst/>
              <a:defRPr/>
            </a:pPr>
            <a:br>
              <a:rPr lang="nb-NO" b="0">
                <a:cs typeface="+mn-lt"/>
              </a:rPr>
            </a:br>
            <a:br>
              <a:rPr lang="nb-NO" b="0">
                <a:cs typeface="+mn-lt"/>
              </a:rPr>
            </a:br>
            <a:br>
              <a:rPr lang="nb-NO" b="0">
                <a:cs typeface="+mn-lt"/>
              </a:rPr>
            </a:br>
            <a:endParaRPr lang="nb-NO" b="0"/>
          </a:p>
          <a:p>
            <a:pPr marL="0" marR="0" lvl="0" indent="0" defTabSz="457200" eaLnBrk="1" fontAlgn="auto" latinLnBrk="0" hangingPunct="1">
              <a:lnSpc>
                <a:spcPct val="117999"/>
              </a:lnSpc>
              <a:spcBef>
                <a:spcPts val="0"/>
              </a:spcBef>
              <a:spcAft>
                <a:spcPts val="0"/>
              </a:spcAft>
              <a:buClrTx/>
              <a:buSzTx/>
              <a:buFontTx/>
              <a:buNone/>
              <a:tabLst/>
              <a:defRPr/>
            </a:pPr>
            <a:endParaRPr lang="nb-NO"/>
          </a:p>
        </p:txBody>
      </p:sp>
    </p:spTree>
    <p:extLst>
      <p:ext uri="{BB962C8B-B14F-4D97-AF65-F5344CB8AC3E}">
        <p14:creationId xmlns:p14="http://schemas.microsoft.com/office/powerpoint/2010/main" val="73100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70F0-F2AA-80FE-4127-69CE9CF2371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D4D5F05-E0B1-4FA2-0571-A7D24E1B61F6}"/>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FA6D0C96-9F53-5A3E-CBD4-F5B84DCB5B1D}"/>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a:t>Se film.</a:t>
            </a:r>
          </a:p>
        </p:txBody>
      </p:sp>
    </p:spTree>
    <p:extLst>
      <p:ext uri="{BB962C8B-B14F-4D97-AF65-F5344CB8AC3E}">
        <p14:creationId xmlns:p14="http://schemas.microsoft.com/office/powerpoint/2010/main" val="282134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52003-94A0-3EBF-5030-417AC36F2C4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C0D745F-4279-3AB4-94E6-99220ED01347}"/>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A7B4D7C3-110E-47F5-B3A0-D1B8D642D363}"/>
              </a:ext>
            </a:extLst>
          </p:cNvPr>
          <p:cNvSpPr>
            <a:spLocks noGrp="1"/>
          </p:cNvSpPr>
          <p:nvPr>
            <p:ph type="body" idx="1"/>
          </p:nvPr>
        </p:nvSpPr>
        <p:spPr/>
        <p:txBody>
          <a:bodyPr/>
          <a:lstStyle/>
          <a:p>
            <a:pPr rtl="0" fontAlgn="base"/>
            <a:r>
              <a:rPr lang="nb-NO" sz="2200" b="1" i="0">
                <a:effectLst/>
                <a:latin typeface="Helvetica Neue"/>
                <a:ea typeface="Helvetica Neue"/>
                <a:cs typeface="Helvetica Neue"/>
                <a:sym typeface="Helvetica Neue"/>
              </a:rPr>
              <a:t>Hensikt: </a:t>
            </a:r>
            <a:r>
              <a:rPr lang="nb-NO" sz="2200" b="0" i="0">
                <a:effectLst/>
                <a:latin typeface="Helvetica Neue"/>
                <a:ea typeface="Helvetica Neue"/>
                <a:cs typeface="Helvetica Neue"/>
                <a:sym typeface="Helvetica Neue"/>
              </a:rPr>
              <a:t>Knytte fagstoffet til egen arbeidsplass og eget liv. </a:t>
            </a:r>
          </a:p>
          <a:p>
            <a:pPr rtl="0" fontAlgn="base"/>
            <a:r>
              <a:rPr lang="nb-NO" sz="2200" b="0" i="0">
                <a:effectLst/>
                <a:latin typeface="Helvetica Neue"/>
                <a:ea typeface="Helvetica Neue"/>
                <a:cs typeface="Helvetica Neue"/>
                <a:sym typeface="Helvetica Neue"/>
              </a:rPr>
              <a:t>Spørsmålene kan brukes både til refleksjon i grupper og egenrefleksjon. Plukk ut det/de spørsmålene som oppleves som hensiktsmessige for bedriften.</a:t>
            </a:r>
          </a:p>
          <a:p>
            <a:endParaRPr lang="nb-NO"/>
          </a:p>
        </p:txBody>
      </p:sp>
    </p:spTree>
    <p:extLst>
      <p:ext uri="{BB962C8B-B14F-4D97-AF65-F5344CB8AC3E}">
        <p14:creationId xmlns:p14="http://schemas.microsoft.com/office/powerpoint/2010/main" val="286804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4C65-B294-AC7E-EF44-9EA27E3CB27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401EDFA-384E-CE7C-3571-D5066C77E3D9}"/>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0A4033E9-B046-D7F1-E366-C63171BF342D}"/>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a:t>Se film.</a:t>
            </a:r>
          </a:p>
        </p:txBody>
      </p:sp>
    </p:spTree>
    <p:extLst>
      <p:ext uri="{BB962C8B-B14F-4D97-AF65-F5344CB8AC3E}">
        <p14:creationId xmlns:p14="http://schemas.microsoft.com/office/powerpoint/2010/main" val="246331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rtl="0" fontAlgn="base"/>
            <a:r>
              <a:rPr lang="nb-NO" sz="2200" b="1" i="0">
                <a:effectLst/>
                <a:latin typeface="Helvetica Neue"/>
                <a:ea typeface="Helvetica Neue"/>
                <a:cs typeface="Helvetica Neue"/>
                <a:sym typeface="Helvetica Neue"/>
              </a:rPr>
              <a:t>Hensikt: </a:t>
            </a:r>
            <a:r>
              <a:rPr lang="nb-NO" sz="2200" b="0" i="0">
                <a:effectLst/>
                <a:latin typeface="Helvetica Neue"/>
                <a:ea typeface="Helvetica Neue"/>
                <a:cs typeface="Helvetica Neue"/>
                <a:sym typeface="Helvetica Neue"/>
              </a:rPr>
              <a:t>Knytte fagstoffet til egen arbeidsplass og eget liv. </a:t>
            </a:r>
          </a:p>
          <a:p>
            <a:pPr rtl="0" fontAlgn="base"/>
            <a:r>
              <a:rPr lang="nb-NO" sz="2200" b="0" i="0">
                <a:effectLst/>
                <a:latin typeface="Helvetica Neue"/>
                <a:ea typeface="Helvetica Neue"/>
                <a:cs typeface="Helvetica Neue"/>
                <a:sym typeface="Helvetica Neue"/>
              </a:rPr>
              <a:t>Spørsmålene kan brukes både til refleksjon i grupper og egenrefleksjon. Plukk ut det/de spørsmålene som oppleves som hensiktsmessige for bedriften.</a:t>
            </a:r>
          </a:p>
          <a:p>
            <a:endParaRPr lang="nb-NO"/>
          </a:p>
        </p:txBody>
      </p:sp>
    </p:spTree>
    <p:extLst>
      <p:ext uri="{BB962C8B-B14F-4D97-AF65-F5344CB8AC3E}">
        <p14:creationId xmlns:p14="http://schemas.microsoft.com/office/powerpoint/2010/main" val="3648442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tellysbilde">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5DE15584-C741-BA28-5152-179FCD61AA33}"/>
              </a:ext>
            </a:extLst>
          </p:cNvPr>
          <p:cNvSpPr/>
          <p:nvPr userDrawn="1"/>
        </p:nvSpPr>
        <p:spPr>
          <a:xfrm>
            <a:off x="276996" y="276996"/>
            <a:ext cx="23830010" cy="13162010"/>
          </a:xfrm>
          <a:prstGeom prst="rect">
            <a:avLst/>
          </a:prstGeom>
          <a:solidFill>
            <a:srgbClr val="F5F0E6"/>
          </a:solidFill>
          <a:ln w="508000">
            <a:noFill/>
            <a:miter lim="400000"/>
          </a:ln>
        </p:spPr>
        <p:txBody>
          <a:bodyPr lIns="0" tIns="0" rIns="0" bIns="0" anchor="ctr"/>
          <a:lstStyle/>
          <a:p>
            <a:pPr marL="0" indent="0" algn="ctr">
              <a:buSzTx/>
              <a:defRPr sz="1800"/>
            </a:pPr>
            <a:endParaRPr>
              <a:solidFill>
                <a:schemeClr val="tx1"/>
              </a:solidFill>
            </a:endParaRPr>
          </a:p>
        </p:txBody>
      </p:sp>
      <p:sp>
        <p:nvSpPr>
          <p:cNvPr id="2" name="Tittel 1">
            <a:extLst>
              <a:ext uri="{FF2B5EF4-FFF2-40B4-BE49-F238E27FC236}">
                <a16:creationId xmlns:a16="http://schemas.microsoft.com/office/drawing/2014/main" id="{EEF6E1ED-0560-91C1-21F4-AFBFB43D7AEB}"/>
              </a:ext>
            </a:extLst>
          </p:cNvPr>
          <p:cNvSpPr>
            <a:spLocks noGrp="1"/>
          </p:cNvSpPr>
          <p:nvPr>
            <p:ph type="ctrTitle"/>
          </p:nvPr>
        </p:nvSpPr>
        <p:spPr>
          <a:xfrm>
            <a:off x="3048000" y="2821181"/>
            <a:ext cx="18288000" cy="4198744"/>
          </a:xfrm>
        </p:spPr>
        <p:txBody>
          <a:bodyPr anchor="b"/>
          <a:lstStyle>
            <a:lvl1pPr algn="ctr">
              <a:defRPr sz="6800">
                <a:solidFill>
                  <a:srgbClr val="2D5660"/>
                </a:solidFill>
              </a:defRPr>
            </a:lvl1pPr>
          </a:lstStyle>
          <a:p>
            <a:r>
              <a:rPr lang="nb-NO"/>
              <a:t>Klikk for å redigere tittelstil</a:t>
            </a:r>
            <a:endParaRPr lang="nb-US"/>
          </a:p>
        </p:txBody>
      </p:sp>
      <p:sp>
        <p:nvSpPr>
          <p:cNvPr id="3" name="Undertittel 2">
            <a:extLst>
              <a:ext uri="{FF2B5EF4-FFF2-40B4-BE49-F238E27FC236}">
                <a16:creationId xmlns:a16="http://schemas.microsoft.com/office/drawing/2014/main" id="{9BFD37D2-C4F7-D06B-0A92-D99B52541F1B}"/>
              </a:ext>
            </a:extLst>
          </p:cNvPr>
          <p:cNvSpPr>
            <a:spLocks noGrp="1"/>
          </p:cNvSpPr>
          <p:nvPr>
            <p:ph type="subTitle" idx="1"/>
          </p:nvPr>
        </p:nvSpPr>
        <p:spPr>
          <a:xfrm>
            <a:off x="3048000" y="7204075"/>
            <a:ext cx="18288000" cy="3690744"/>
          </a:xfrm>
        </p:spPr>
        <p:txBody>
          <a:bodyPr/>
          <a:lstStyle>
            <a:lvl1pPr marL="0" indent="0" algn="ctr">
              <a:buNone/>
              <a:defRPr sz="2800">
                <a:solidFill>
                  <a:srgbClr val="2D56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US"/>
          </a:p>
        </p:txBody>
      </p:sp>
      <p:sp>
        <p:nvSpPr>
          <p:cNvPr id="5" name="Plassholder for bunntekst 4">
            <a:extLst>
              <a:ext uri="{FF2B5EF4-FFF2-40B4-BE49-F238E27FC236}">
                <a16:creationId xmlns:a16="http://schemas.microsoft.com/office/drawing/2014/main" id="{F99118D6-814F-B6CD-31C5-1055D8333E39}"/>
              </a:ext>
            </a:extLst>
          </p:cNvPr>
          <p:cNvSpPr>
            <a:spLocks noGrp="1"/>
          </p:cNvSpPr>
          <p:nvPr>
            <p:ph type="ftr" sz="quarter" idx="11"/>
          </p:nvPr>
        </p:nvSpPr>
        <p:spPr>
          <a:xfrm>
            <a:off x="3047999" y="12582442"/>
            <a:ext cx="7473387" cy="441950"/>
          </a:xfrm>
          <a:prstGeom prst="rect">
            <a:avLst/>
          </a:prstGeom>
        </p:spPr>
        <p:txBody>
          <a:bodyPr/>
          <a:lstStyle>
            <a:lvl1pPr>
              <a:buClr>
                <a:srgbClr val="FFFFFF">
                  <a:alpha val="84706"/>
                </a:srgbClr>
              </a:buClr>
              <a:buSzPct val="100000"/>
              <a:buFont typeface="Wingdings" pitchFamily="2" charset="2"/>
              <a:buChar char="§"/>
              <a:defRPr>
                <a:solidFill>
                  <a:schemeClr val="bg1"/>
                </a:solidFill>
              </a:defRPr>
            </a:lvl1pPr>
          </a:lstStyle>
          <a:p>
            <a:pPr>
              <a:buClr>
                <a:srgbClr val="FFFFFF">
                  <a:alpha val="84706"/>
                </a:srgbClr>
              </a:buClr>
              <a:buSzPct val="100000"/>
              <a:buFont typeface="Wingdings" pitchFamily="2" charset="2"/>
              <a:buChar char="§"/>
            </a:pPr>
            <a:r>
              <a:rPr lang="nb-NO"/>
              <a:t>Tittel</a:t>
            </a:r>
            <a:endParaRPr lang="nb-US"/>
          </a:p>
        </p:txBody>
      </p:sp>
      <p:sp>
        <p:nvSpPr>
          <p:cNvPr id="6" name="Plassholder for lysbildenummer 5">
            <a:extLst>
              <a:ext uri="{FF2B5EF4-FFF2-40B4-BE49-F238E27FC236}">
                <a16:creationId xmlns:a16="http://schemas.microsoft.com/office/drawing/2014/main" id="{97547081-7276-45B0-7668-0B2C42F703F5}"/>
              </a:ext>
            </a:extLst>
          </p:cNvPr>
          <p:cNvSpPr>
            <a:spLocks noGrp="1"/>
          </p:cNvSpPr>
          <p:nvPr>
            <p:ph type="sldNum" sz="quarter" idx="12"/>
          </p:nvPr>
        </p:nvSpPr>
        <p:spPr>
          <a:xfrm>
            <a:off x="11458073" y="12582442"/>
            <a:ext cx="1467853" cy="441950"/>
          </a:xfrm>
          <a:prstGeom prst="rect">
            <a:avLst/>
          </a:prstGeom>
        </p:spPr>
        <p:txBody>
          <a:bodyPr/>
          <a:lstStyle>
            <a:lvl1pPr algn="ctr">
              <a:defRPr>
                <a:solidFill>
                  <a:schemeClr val="bg1"/>
                </a:solidFill>
              </a:defRPr>
            </a:lvl1pPr>
          </a:lstStyle>
          <a:p>
            <a:fld id="{E4CF40AF-FFB7-2D4B-8B6C-190E7FB9CF21}" type="slidenum">
              <a:rPr lang="nb-US" smtClean="0"/>
              <a:pPr/>
              <a:t>‹#›</a:t>
            </a:fld>
            <a:endParaRPr lang="nb-US"/>
          </a:p>
        </p:txBody>
      </p:sp>
      <p:sp>
        <p:nvSpPr>
          <p:cNvPr id="12" name="Plassholder for dato 3">
            <a:extLst>
              <a:ext uri="{FF2B5EF4-FFF2-40B4-BE49-F238E27FC236}">
                <a16:creationId xmlns:a16="http://schemas.microsoft.com/office/drawing/2014/main" id="{2075A674-543D-BDB6-28B3-19875C3BE035}"/>
              </a:ext>
            </a:extLst>
          </p:cNvPr>
          <p:cNvSpPr>
            <a:spLocks noGrp="1"/>
          </p:cNvSpPr>
          <p:nvPr>
            <p:ph type="dt" sz="half" idx="10"/>
          </p:nvPr>
        </p:nvSpPr>
        <p:spPr>
          <a:xfrm>
            <a:off x="16737496" y="12582442"/>
            <a:ext cx="6652071" cy="441950"/>
          </a:xfrm>
          <a:prstGeom prst="rect">
            <a:avLst/>
          </a:prstGeom>
        </p:spPr>
        <p:txBody>
          <a:bodyPr anchor="ctr"/>
          <a:lstStyle>
            <a:lvl1pPr algn="r">
              <a:buClr>
                <a:schemeClr val="bg1"/>
              </a:buClr>
              <a:buSzPct val="100000"/>
              <a:buFont typeface="Wingdings" pitchFamily="2" charset="2"/>
              <a:buChar char="§"/>
              <a:defRPr>
                <a:solidFill>
                  <a:schemeClr val="bg1"/>
                </a:solidFill>
              </a:defRPr>
            </a:lvl1pPr>
          </a:lstStyle>
          <a:p>
            <a:pPr>
              <a:buClr>
                <a:schemeClr val="bg1"/>
              </a:buClr>
            </a:pPr>
            <a:fld id="{CD8BD15F-71AF-854E-9182-4777FF9948DA}" type="datetimeFigureOut">
              <a:rPr lang="nb-US" smtClean="0"/>
              <a:pPr>
                <a:buClr>
                  <a:schemeClr val="bg1"/>
                </a:buClr>
              </a:pPr>
              <a:t>01/14/2026</a:t>
            </a:fld>
            <a:endParaRPr lang="nb-US"/>
          </a:p>
        </p:txBody>
      </p:sp>
      <p:pic>
        <p:nvPicPr>
          <p:cNvPr id="7" name="Graphic 6">
            <a:extLst>
              <a:ext uri="{FF2B5EF4-FFF2-40B4-BE49-F238E27FC236}">
                <a16:creationId xmlns:a16="http://schemas.microsoft.com/office/drawing/2014/main" id="{DE846871-2E3E-8A50-CFC4-CFE90E3DCD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55287" y="1039813"/>
            <a:ext cx="3534280" cy="992908"/>
          </a:xfrm>
          <a:prstGeom prst="rect">
            <a:avLst/>
          </a:prstGeom>
        </p:spPr>
      </p:pic>
      <p:pic>
        <p:nvPicPr>
          <p:cNvPr id="13" name="Graphic 12">
            <a:extLst>
              <a:ext uri="{FF2B5EF4-FFF2-40B4-BE49-F238E27FC236}">
                <a16:creationId xmlns:a16="http://schemas.microsoft.com/office/drawing/2014/main" id="{F2236948-CE01-0AF1-D941-FD83B8CB97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7570" y="12583588"/>
            <a:ext cx="1569051" cy="440804"/>
          </a:xfrm>
          <a:prstGeom prst="rect">
            <a:avLst/>
          </a:prstGeom>
        </p:spPr>
      </p:pic>
    </p:spTree>
    <p:extLst>
      <p:ext uri="{BB962C8B-B14F-4D97-AF65-F5344CB8AC3E}">
        <p14:creationId xmlns:p14="http://schemas.microsoft.com/office/powerpoint/2010/main" val="2230021280"/>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888B3A3D-5890-3205-222C-07D079F9AA0D}"/>
              </a:ext>
            </a:extLst>
          </p:cNvPr>
          <p:cNvSpPr/>
          <p:nvPr userDrawn="1"/>
        </p:nvSpPr>
        <p:spPr>
          <a:xfrm>
            <a:off x="276993" y="273050"/>
            <a:ext cx="11915005" cy="11887200"/>
          </a:xfrm>
          <a:prstGeom prst="rect">
            <a:avLst/>
          </a:prstGeom>
          <a:solidFill>
            <a:srgbClr val="F5F0E6"/>
          </a:solidFill>
          <a:ln w="12700">
            <a:miter lim="400000"/>
          </a:ln>
        </p:spPr>
        <p:txBody>
          <a:bodyPr lIns="0" tIns="0" rIns="0" bIns="0" anchor="ctr"/>
          <a:lstStyle/>
          <a:p>
            <a:pPr marL="0" indent="0">
              <a:buSzTx/>
              <a:defRPr sz="1800"/>
            </a:pPr>
            <a:endParaRPr/>
          </a:p>
        </p:txBody>
      </p:sp>
      <p:sp>
        <p:nvSpPr>
          <p:cNvPr id="9" name="Rektangel">
            <a:extLst>
              <a:ext uri="{FF2B5EF4-FFF2-40B4-BE49-F238E27FC236}">
                <a16:creationId xmlns:a16="http://schemas.microsoft.com/office/drawing/2014/main" id="{BCCB36AC-8C96-FBA9-C992-B1EC7D4667B5}"/>
              </a:ext>
            </a:extLst>
          </p:cNvPr>
          <p:cNvSpPr/>
          <p:nvPr userDrawn="1"/>
        </p:nvSpPr>
        <p:spPr>
          <a:xfrm>
            <a:off x="12191998" y="1555750"/>
            <a:ext cx="11915005" cy="11887200"/>
          </a:xfrm>
          <a:prstGeom prst="rect">
            <a:avLst/>
          </a:prstGeom>
          <a:solidFill>
            <a:srgbClr val="ACCAC4"/>
          </a:solidFill>
          <a:ln w="76200">
            <a:solidFill>
              <a:srgbClr val="ACCAC4"/>
            </a:solidFill>
            <a:miter lim="400000"/>
          </a:ln>
        </p:spPr>
        <p:txBody>
          <a:bodyPr lIns="50800" tIns="50800" rIns="50800" bIns="50800" anchor="ctr"/>
          <a:lstStyle/>
          <a:p>
            <a:pPr marL="0" indent="0" algn="ctr" defTabSz="825500">
              <a:lnSpc>
                <a:spcPct val="100000"/>
              </a:lnSpc>
              <a:buSzTx/>
              <a:defRPr sz="3200">
                <a:solidFill>
                  <a:srgbClr val="FFFFFF"/>
                </a:solidFill>
                <a:latin typeface="Helvetica Neue Medium"/>
                <a:ea typeface="Helvetica Neue Medium"/>
                <a:cs typeface="Helvetica Neue Medium"/>
                <a:sym typeface="Helvetica Neue Medium"/>
              </a:defRPr>
            </a:pPr>
            <a:endParaRPr/>
          </a:p>
        </p:txBody>
      </p:sp>
      <p:sp>
        <p:nvSpPr>
          <p:cNvPr id="2" name="Tittel 1">
            <a:extLst>
              <a:ext uri="{FF2B5EF4-FFF2-40B4-BE49-F238E27FC236}">
                <a16:creationId xmlns:a16="http://schemas.microsoft.com/office/drawing/2014/main" id="{299D7516-2F84-DA0C-91D8-6653DFB79FA5}"/>
              </a:ext>
            </a:extLst>
          </p:cNvPr>
          <p:cNvSpPr>
            <a:spLocks noGrp="1"/>
          </p:cNvSpPr>
          <p:nvPr>
            <p:ph type="title"/>
          </p:nvPr>
        </p:nvSpPr>
        <p:spPr>
          <a:xfrm>
            <a:off x="1301262" y="730250"/>
            <a:ext cx="10514502" cy="2651125"/>
          </a:xfrm>
        </p:spPr>
        <p:txBody>
          <a:bodyPr anchor="b"/>
          <a:lstStyle>
            <a:lvl1pPr>
              <a:defRPr>
                <a:solidFill>
                  <a:schemeClr val="bg2">
                    <a:lumMod val="25000"/>
                  </a:schemeClr>
                </a:solidFill>
              </a:defRPr>
            </a:lvl1pPr>
          </a:lstStyle>
          <a:p>
            <a:r>
              <a:rPr lang="nb-NO"/>
              <a:t>Klikk for å redigere tittelstil</a:t>
            </a:r>
            <a:endParaRPr lang="nb-US"/>
          </a:p>
        </p:txBody>
      </p:sp>
      <p:sp>
        <p:nvSpPr>
          <p:cNvPr id="15" name="Text Placeholder 14">
            <a:extLst>
              <a:ext uri="{FF2B5EF4-FFF2-40B4-BE49-F238E27FC236}">
                <a16:creationId xmlns:a16="http://schemas.microsoft.com/office/drawing/2014/main" id="{58C229B7-0F4D-EC57-8D0E-9BD34B8AB731}"/>
              </a:ext>
            </a:extLst>
          </p:cNvPr>
          <p:cNvSpPr>
            <a:spLocks noGrp="1"/>
          </p:cNvSpPr>
          <p:nvPr>
            <p:ph type="body" sz="quarter" idx="12" hasCustomPrompt="1"/>
          </p:nvPr>
        </p:nvSpPr>
        <p:spPr>
          <a:xfrm>
            <a:off x="13141325" y="2170288"/>
            <a:ext cx="10529888" cy="2623695"/>
          </a:xfrm>
        </p:spPr>
        <p:txBody>
          <a:bodyPr anchor="b"/>
          <a:lstStyle>
            <a:lvl1pPr>
              <a:defRPr>
                <a:solidFill>
                  <a:schemeClr val="bg2">
                    <a:lumMod val="25000"/>
                  </a:schemeClr>
                </a:solidFill>
              </a:defRPr>
            </a:lvl1pPr>
          </a:lstStyle>
          <a:p>
            <a:pPr lvl="0"/>
            <a:r>
              <a:rPr lang="en-US"/>
              <a:t>Click to edit Master text styles</a:t>
            </a:r>
          </a:p>
        </p:txBody>
      </p:sp>
      <p:sp>
        <p:nvSpPr>
          <p:cNvPr id="7" name="Plassholder for innhold 2">
            <a:extLst>
              <a:ext uri="{FF2B5EF4-FFF2-40B4-BE49-F238E27FC236}">
                <a16:creationId xmlns:a16="http://schemas.microsoft.com/office/drawing/2014/main" id="{7A6A7661-419A-8531-47B2-881D617097E9}"/>
              </a:ext>
            </a:extLst>
          </p:cNvPr>
          <p:cNvSpPr>
            <a:spLocks noGrp="1"/>
          </p:cNvSpPr>
          <p:nvPr>
            <p:ph idx="13"/>
          </p:nvPr>
        </p:nvSpPr>
        <p:spPr>
          <a:xfrm>
            <a:off x="1301262" y="3651251"/>
            <a:ext cx="10514501" cy="8095272"/>
          </a:xfrm>
        </p:spPr>
        <p:txBody>
          <a:bodyPr anchor="t"/>
          <a:lstStyle>
            <a:lvl1pPr marL="468313" indent="-457200">
              <a:buClr>
                <a:srgbClr val="2D5660"/>
              </a:buClr>
              <a:buSzPct val="100000"/>
              <a:buFont typeface="Wingdings" pitchFamily="2" charset="2"/>
              <a:buChar char="§"/>
              <a:tabLst/>
              <a:defRPr sz="2800">
                <a:solidFill>
                  <a:schemeClr val="bg2">
                    <a:lumMod val="25000"/>
                  </a:schemeClr>
                </a:solidFill>
                <a:latin typeface="Arial" panose="020B0604020202020204" pitchFamily="34" charset="0"/>
                <a:cs typeface="Arial" panose="020B0604020202020204" pitchFamily="34" charset="0"/>
              </a:defRPr>
            </a:lvl1pPr>
            <a:lvl2pPr marL="468313" indent="455613">
              <a:buClr>
                <a:srgbClr val="2D5660"/>
              </a:buClr>
              <a:buSzPct val="100000"/>
              <a:buFont typeface="Wingdings" pitchFamily="2" charset="2"/>
              <a:buChar char="§"/>
              <a:tabLst/>
              <a:defRPr sz="2400">
                <a:solidFill>
                  <a:schemeClr val="bg2">
                    <a:lumMod val="25000"/>
                  </a:schemeClr>
                </a:solidFill>
                <a:latin typeface="Arial" panose="020B0604020202020204" pitchFamily="34" charset="0"/>
                <a:cs typeface="Arial" panose="020B0604020202020204" pitchFamily="34" charset="0"/>
              </a:defRPr>
            </a:lvl2pPr>
            <a:lvl3pPr marL="923925" indent="455613">
              <a:buClr>
                <a:srgbClr val="2D5660"/>
              </a:buClr>
              <a:buSzPct val="100000"/>
              <a:buFont typeface="Wingdings" pitchFamily="2" charset="2"/>
              <a:buChar char="§"/>
              <a:tabLst/>
              <a:defRPr sz="1800">
                <a:solidFill>
                  <a:schemeClr val="bg2">
                    <a:lumMod val="25000"/>
                  </a:schemeClr>
                </a:solidFill>
                <a:latin typeface="Arial" panose="020B0604020202020204" pitchFamily="34" charset="0"/>
                <a:cs typeface="Arial" panose="020B0604020202020204" pitchFamily="34" charset="0"/>
              </a:defRPr>
            </a:lvl3pPr>
            <a:lvl4pPr marL="1379538" indent="457200">
              <a:buClr>
                <a:srgbClr val="2D5660"/>
              </a:buClr>
              <a:buSzPct val="100000"/>
              <a:buFont typeface="Wingdings" pitchFamily="2" charset="2"/>
              <a:buChar char="§"/>
              <a:tabLst/>
              <a:defRPr sz="1600">
                <a:solidFill>
                  <a:schemeClr val="bg2">
                    <a:lumMod val="25000"/>
                  </a:schemeClr>
                </a:solidFill>
                <a:latin typeface="Arial" panose="020B0604020202020204" pitchFamily="34" charset="0"/>
                <a:cs typeface="Arial" panose="020B0604020202020204" pitchFamily="34" charset="0"/>
              </a:defRPr>
            </a:lvl4pPr>
            <a:lvl5pPr marL="1836738" indent="455613">
              <a:buClr>
                <a:srgbClr val="2D5660"/>
              </a:buClr>
              <a:buSzPct val="100000"/>
              <a:buFont typeface="Wingdings" pitchFamily="2" charset="2"/>
              <a:buChar char="§"/>
              <a:tabLst/>
              <a:defRPr sz="1600">
                <a:solidFill>
                  <a:schemeClr val="bg2">
                    <a:lumMod val="25000"/>
                  </a:schemeClr>
                </a:solidFill>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
        <p:nvSpPr>
          <p:cNvPr id="10" name="Plassholder for innhold 2">
            <a:extLst>
              <a:ext uri="{FF2B5EF4-FFF2-40B4-BE49-F238E27FC236}">
                <a16:creationId xmlns:a16="http://schemas.microsoft.com/office/drawing/2014/main" id="{826FFF4C-0A6B-2DB3-BE4D-06C11DC1E34C}"/>
              </a:ext>
            </a:extLst>
          </p:cNvPr>
          <p:cNvSpPr>
            <a:spLocks noGrp="1"/>
          </p:cNvSpPr>
          <p:nvPr>
            <p:ph idx="14"/>
          </p:nvPr>
        </p:nvSpPr>
        <p:spPr>
          <a:xfrm>
            <a:off x="13141325" y="5171565"/>
            <a:ext cx="10606477" cy="7893804"/>
          </a:xfrm>
        </p:spPr>
        <p:txBody>
          <a:bodyPr anchor="t"/>
          <a:lstStyle>
            <a:lvl1pPr marL="468313" indent="-457200">
              <a:buClr>
                <a:srgbClr val="EB696B"/>
              </a:buClr>
              <a:buSzPct val="100000"/>
              <a:buFont typeface="Wingdings" pitchFamily="2" charset="2"/>
              <a:buChar char="§"/>
              <a:tabLst/>
              <a:defRPr sz="2800">
                <a:solidFill>
                  <a:schemeClr val="bg2">
                    <a:lumMod val="25000"/>
                  </a:schemeClr>
                </a:solidFill>
                <a:latin typeface="Arial" panose="020B0604020202020204" pitchFamily="34" charset="0"/>
                <a:cs typeface="Arial" panose="020B0604020202020204" pitchFamily="34" charset="0"/>
              </a:defRPr>
            </a:lvl1pPr>
            <a:lvl2pPr marL="468313" indent="455613">
              <a:buClr>
                <a:srgbClr val="EB696B"/>
              </a:buClr>
              <a:buSzPct val="100000"/>
              <a:buFont typeface="Wingdings" pitchFamily="2" charset="2"/>
              <a:buChar char="§"/>
              <a:tabLst/>
              <a:defRPr sz="2400">
                <a:solidFill>
                  <a:schemeClr val="bg2">
                    <a:lumMod val="25000"/>
                  </a:schemeClr>
                </a:solidFill>
                <a:latin typeface="Arial" panose="020B0604020202020204" pitchFamily="34" charset="0"/>
                <a:cs typeface="Arial" panose="020B0604020202020204" pitchFamily="34" charset="0"/>
              </a:defRPr>
            </a:lvl2pPr>
            <a:lvl3pPr marL="923925" indent="455613">
              <a:buClr>
                <a:srgbClr val="EB696B"/>
              </a:buClr>
              <a:buSzPct val="100000"/>
              <a:buFont typeface="Wingdings" pitchFamily="2" charset="2"/>
              <a:buChar char="§"/>
              <a:tabLst/>
              <a:defRPr sz="1800">
                <a:solidFill>
                  <a:schemeClr val="bg2">
                    <a:lumMod val="25000"/>
                  </a:schemeClr>
                </a:solidFill>
                <a:latin typeface="Arial" panose="020B0604020202020204" pitchFamily="34" charset="0"/>
                <a:cs typeface="Arial" panose="020B0604020202020204" pitchFamily="34" charset="0"/>
              </a:defRPr>
            </a:lvl3pPr>
            <a:lvl4pPr marL="1379538" indent="457200">
              <a:buClr>
                <a:srgbClr val="EB696B"/>
              </a:buClr>
              <a:buSzPct val="100000"/>
              <a:buFont typeface="Wingdings" pitchFamily="2" charset="2"/>
              <a:buChar char="§"/>
              <a:tabLst/>
              <a:defRPr sz="1600">
                <a:solidFill>
                  <a:schemeClr val="bg2">
                    <a:lumMod val="25000"/>
                  </a:schemeClr>
                </a:solidFill>
                <a:latin typeface="Arial" panose="020B0604020202020204" pitchFamily="34" charset="0"/>
                <a:cs typeface="Arial" panose="020B0604020202020204" pitchFamily="34" charset="0"/>
              </a:defRPr>
            </a:lvl4pPr>
            <a:lvl5pPr marL="1836738" indent="455613">
              <a:buClr>
                <a:srgbClr val="EB696B"/>
              </a:buClr>
              <a:buSzPct val="100000"/>
              <a:buFont typeface="Wingdings" pitchFamily="2" charset="2"/>
              <a:buChar char="§"/>
              <a:tabLst/>
              <a:defRPr sz="1600">
                <a:solidFill>
                  <a:schemeClr val="bg2">
                    <a:lumMod val="25000"/>
                  </a:schemeClr>
                </a:solidFill>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Tree>
    <p:extLst>
      <p:ext uri="{BB962C8B-B14F-4D97-AF65-F5344CB8AC3E}">
        <p14:creationId xmlns:p14="http://schemas.microsoft.com/office/powerpoint/2010/main" val="358033529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okker_innholdsdeler_2xbilde">
    <p:spTree>
      <p:nvGrpSpPr>
        <p:cNvPr id="1" name=""/>
        <p:cNvGrpSpPr/>
        <p:nvPr/>
      </p:nvGrpSpPr>
      <p:grpSpPr>
        <a:xfrm>
          <a:off x="0" y="0"/>
          <a:ext cx="0" cy="0"/>
          <a:chOff x="0" y="0"/>
          <a:chExt cx="0" cy="0"/>
        </a:xfrm>
      </p:grpSpPr>
      <p:sp>
        <p:nvSpPr>
          <p:cNvPr id="10" name="Bilde">
            <a:extLst>
              <a:ext uri="{FF2B5EF4-FFF2-40B4-BE49-F238E27FC236}">
                <a16:creationId xmlns:a16="http://schemas.microsoft.com/office/drawing/2014/main" id="{DE49C843-E157-699D-F24F-B761717E960F}"/>
              </a:ext>
            </a:extLst>
          </p:cNvPr>
          <p:cNvSpPr>
            <a:spLocks noGrp="1"/>
          </p:cNvSpPr>
          <p:nvPr>
            <p:ph type="pic" sz="quarter" idx="21"/>
          </p:nvPr>
        </p:nvSpPr>
        <p:spPr>
          <a:xfrm>
            <a:off x="268940" y="251012"/>
            <a:ext cx="5486400" cy="6493041"/>
          </a:xfrm>
          <a:prstGeom prst="rect">
            <a:avLst/>
          </a:prstGeom>
        </p:spPr>
        <p:txBody>
          <a:bodyPr lIns="91439" tIns="45719" rIns="91439" bIns="45719">
            <a:noAutofit/>
          </a:bodyPr>
          <a:lstStyle>
            <a:lvl1pPr>
              <a:defRPr sz="5800"/>
            </a:lvl1pPr>
          </a:lstStyle>
          <a:p>
            <a:endParaRPr/>
          </a:p>
        </p:txBody>
      </p:sp>
      <p:sp>
        <p:nvSpPr>
          <p:cNvPr id="11" name="Rektangel">
            <a:extLst>
              <a:ext uri="{FF2B5EF4-FFF2-40B4-BE49-F238E27FC236}">
                <a16:creationId xmlns:a16="http://schemas.microsoft.com/office/drawing/2014/main" id="{771D7015-0C86-5FDD-6495-7C46C6450C05}"/>
              </a:ext>
            </a:extLst>
          </p:cNvPr>
          <p:cNvSpPr/>
          <p:nvPr userDrawn="1"/>
        </p:nvSpPr>
        <p:spPr>
          <a:xfrm>
            <a:off x="268940" y="6744053"/>
            <a:ext cx="5486400" cy="4832861"/>
          </a:xfrm>
          <a:prstGeom prst="rect">
            <a:avLst/>
          </a:prstGeom>
          <a:solidFill>
            <a:srgbClr val="F5F0E6"/>
          </a:solidFill>
          <a:ln w="12700">
            <a:miter lim="400000"/>
          </a:ln>
        </p:spPr>
        <p:txBody>
          <a:bodyPr lIns="50800" tIns="50800" rIns="50800" bIns="50800" anchor="ctr"/>
          <a:lstStyle/>
          <a:p>
            <a:pPr marL="0" indent="0" algn="ctr" defTabSz="825500">
              <a:lnSpc>
                <a:spcPct val="100000"/>
              </a:lnSpc>
              <a:buSzTx/>
              <a:defRPr sz="3200">
                <a:solidFill>
                  <a:srgbClr val="FFFFFF"/>
                </a:solidFill>
                <a:latin typeface="Helvetica Neue Medium"/>
                <a:ea typeface="Helvetica Neue Medium"/>
                <a:cs typeface="Helvetica Neue Medium"/>
                <a:sym typeface="Helvetica Neue Medium"/>
              </a:defRPr>
            </a:pPr>
            <a:endParaRPr/>
          </a:p>
        </p:txBody>
      </p:sp>
      <p:sp>
        <p:nvSpPr>
          <p:cNvPr id="12" name="Rektangel">
            <a:extLst>
              <a:ext uri="{FF2B5EF4-FFF2-40B4-BE49-F238E27FC236}">
                <a16:creationId xmlns:a16="http://schemas.microsoft.com/office/drawing/2014/main" id="{014349B4-31A5-2EC3-E7E5-ED0D819E8BF5}"/>
              </a:ext>
            </a:extLst>
          </p:cNvPr>
          <p:cNvSpPr/>
          <p:nvPr userDrawn="1"/>
        </p:nvSpPr>
        <p:spPr>
          <a:xfrm>
            <a:off x="6230470" y="1490601"/>
            <a:ext cx="5486400" cy="4850482"/>
          </a:xfrm>
          <a:prstGeom prst="rect">
            <a:avLst/>
          </a:prstGeom>
          <a:solidFill>
            <a:srgbClr val="ACCAC4"/>
          </a:solidFill>
          <a:ln w="12700">
            <a:miter lim="400000"/>
          </a:ln>
        </p:spPr>
        <p:txBody>
          <a:bodyPr lIns="0" tIns="0" rIns="0" bIns="0" anchor="ctr"/>
          <a:lstStyle/>
          <a:p>
            <a:pPr marL="0" indent="0">
              <a:buSzTx/>
              <a:defRPr sz="1800"/>
            </a:pPr>
            <a:endParaRPr/>
          </a:p>
        </p:txBody>
      </p:sp>
      <p:sp>
        <p:nvSpPr>
          <p:cNvPr id="13" name="Capsdude.png">
            <a:extLst>
              <a:ext uri="{FF2B5EF4-FFF2-40B4-BE49-F238E27FC236}">
                <a16:creationId xmlns:a16="http://schemas.microsoft.com/office/drawing/2014/main" id="{261D813B-4CE3-69B1-1CE9-180838F24C61}"/>
              </a:ext>
            </a:extLst>
          </p:cNvPr>
          <p:cNvSpPr>
            <a:spLocks noGrp="1"/>
          </p:cNvSpPr>
          <p:nvPr>
            <p:ph type="pic" idx="25"/>
          </p:nvPr>
        </p:nvSpPr>
        <p:spPr>
          <a:xfrm>
            <a:off x="12192000" y="251012"/>
            <a:ext cx="11923059" cy="13186692"/>
          </a:xfrm>
          <a:prstGeom prst="rect">
            <a:avLst/>
          </a:prstGeom>
        </p:spPr>
        <p:txBody>
          <a:bodyPr lIns="91439" tIns="45719" rIns="91439" bIns="45719">
            <a:noAutofit/>
          </a:bodyPr>
          <a:lstStyle/>
          <a:p>
            <a:endParaRPr/>
          </a:p>
        </p:txBody>
      </p:sp>
      <p:sp>
        <p:nvSpPr>
          <p:cNvPr id="2" name="Tittel 1">
            <a:extLst>
              <a:ext uri="{FF2B5EF4-FFF2-40B4-BE49-F238E27FC236}">
                <a16:creationId xmlns:a16="http://schemas.microsoft.com/office/drawing/2014/main" id="{299D7516-2F84-DA0C-91D8-6653DFB79FA5}"/>
              </a:ext>
            </a:extLst>
          </p:cNvPr>
          <p:cNvSpPr>
            <a:spLocks noGrp="1"/>
          </p:cNvSpPr>
          <p:nvPr>
            <p:ph type="title" hasCustomPrompt="1"/>
          </p:nvPr>
        </p:nvSpPr>
        <p:spPr>
          <a:xfrm>
            <a:off x="997807" y="7331683"/>
            <a:ext cx="4028665" cy="3657600"/>
          </a:xfrm>
        </p:spPr>
        <p:txBody>
          <a:bodyPr anchor="ctr"/>
          <a:lstStyle>
            <a:lvl1pPr>
              <a:defRPr sz="3800"/>
            </a:lvl1pPr>
          </a:lstStyle>
          <a:p>
            <a:r>
              <a:rPr lang="nb-NO"/>
              <a:t>Klikk for å redigere tittelstil</a:t>
            </a:r>
            <a:endParaRPr lang="nb-US"/>
          </a:p>
        </p:txBody>
      </p:sp>
      <p:sp>
        <p:nvSpPr>
          <p:cNvPr id="6" name="Plassholder for innhold 2">
            <a:extLst>
              <a:ext uri="{FF2B5EF4-FFF2-40B4-BE49-F238E27FC236}">
                <a16:creationId xmlns:a16="http://schemas.microsoft.com/office/drawing/2014/main" id="{DB5D0219-1178-6203-1DEC-89CEC6E7F7CC}"/>
              </a:ext>
            </a:extLst>
          </p:cNvPr>
          <p:cNvSpPr>
            <a:spLocks noGrp="1"/>
          </p:cNvSpPr>
          <p:nvPr>
            <p:ph idx="10"/>
          </p:nvPr>
        </p:nvSpPr>
        <p:spPr>
          <a:xfrm>
            <a:off x="6230471" y="7175970"/>
            <a:ext cx="5486400" cy="5862483"/>
          </a:xfrm>
        </p:spPr>
        <p:txBody>
          <a:bodyPr anchor="t"/>
          <a:lstStyle>
            <a:lvl1pPr marL="344488" indent="-333375">
              <a:buClr>
                <a:srgbClr val="2D5660"/>
              </a:buClr>
              <a:buFont typeface="Wingdings" pitchFamily="2" charset="2"/>
              <a:buChar char="§"/>
              <a:tabLst/>
              <a:defRPr sz="2800">
                <a:latin typeface="Arial" panose="020B0604020202020204" pitchFamily="34" charset="0"/>
                <a:cs typeface="Arial" panose="020B0604020202020204" pitchFamily="34" charset="0"/>
              </a:defRPr>
            </a:lvl1pPr>
            <a:lvl2pPr marL="344488" indent="284163">
              <a:buClr>
                <a:srgbClr val="2D5660"/>
              </a:buClr>
              <a:buFont typeface="Wingdings" pitchFamily="2" charset="2"/>
              <a:buChar char="§"/>
              <a:tabLst/>
              <a:defRPr sz="2400">
                <a:latin typeface="Arial" panose="020B0604020202020204" pitchFamily="34" charset="0"/>
                <a:cs typeface="Arial" panose="020B0604020202020204" pitchFamily="34" charset="0"/>
              </a:defRPr>
            </a:lvl2pPr>
            <a:lvl3pPr marL="628650" indent="295275">
              <a:buClr>
                <a:srgbClr val="2D5660"/>
              </a:buClr>
              <a:buFont typeface="Wingdings" pitchFamily="2" charset="2"/>
              <a:buChar char="§"/>
              <a:tabLst/>
              <a:defRPr sz="1800">
                <a:latin typeface="Arial" panose="020B0604020202020204" pitchFamily="34" charset="0"/>
                <a:cs typeface="Arial" panose="020B0604020202020204" pitchFamily="34" charset="0"/>
              </a:defRPr>
            </a:lvl3pPr>
            <a:lvl4pPr marL="923925" indent="333375">
              <a:buClr>
                <a:srgbClr val="2D5660"/>
              </a:buClr>
              <a:buFont typeface="Wingdings" pitchFamily="2" charset="2"/>
              <a:buChar char="§"/>
              <a:tabLst/>
              <a:defRPr sz="1600">
                <a:latin typeface="Arial" panose="020B0604020202020204" pitchFamily="34" charset="0"/>
                <a:cs typeface="Arial" panose="020B0604020202020204" pitchFamily="34" charset="0"/>
              </a:defRPr>
            </a:lvl4pPr>
            <a:lvl5pPr marL="1257300" indent="344488">
              <a:buClr>
                <a:srgbClr val="2D5660"/>
              </a:buClr>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
        <p:nvSpPr>
          <p:cNvPr id="7" name="Text Placeholder 6">
            <a:extLst>
              <a:ext uri="{FF2B5EF4-FFF2-40B4-BE49-F238E27FC236}">
                <a16:creationId xmlns:a16="http://schemas.microsoft.com/office/drawing/2014/main" id="{C2BA1E23-1277-67BD-5CD6-2FCEC716FF49}"/>
              </a:ext>
            </a:extLst>
          </p:cNvPr>
          <p:cNvSpPr>
            <a:spLocks noGrp="1"/>
          </p:cNvSpPr>
          <p:nvPr>
            <p:ph type="body" sz="quarter" idx="26"/>
          </p:nvPr>
        </p:nvSpPr>
        <p:spPr>
          <a:xfrm>
            <a:off x="6684963" y="1816100"/>
            <a:ext cx="4535487" cy="4127500"/>
          </a:xfrm>
        </p:spPr>
        <p:txBody>
          <a:bodyPr anchor="ctr"/>
          <a:lstStyle>
            <a:lvl1pPr>
              <a:defRPr sz="3800"/>
            </a:lvl1pPr>
            <a:lvl2pPr>
              <a:defRPr sz="3800"/>
            </a:lvl2pPr>
            <a:lvl3pPr>
              <a:defRPr sz="3800"/>
            </a:lvl3pPr>
            <a:lvl4pPr>
              <a:defRPr sz="3800"/>
            </a:lvl4pPr>
            <a:lvl5pPr>
              <a:defRPr sz="3800"/>
            </a:lvl5pPr>
          </a:lstStyle>
          <a:p>
            <a:pPr lvl="0"/>
            <a:r>
              <a:rPr lang="en-US"/>
              <a:t>Click to edit Master text styles</a:t>
            </a:r>
          </a:p>
        </p:txBody>
      </p:sp>
    </p:spTree>
    <p:extLst>
      <p:ext uri="{BB962C8B-B14F-4D97-AF65-F5344CB8AC3E}">
        <p14:creationId xmlns:p14="http://schemas.microsoft.com/office/powerpoint/2010/main" val="14410555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9BF8D8-C57C-4AA6-96A3-50CD91721F30}"/>
              </a:ext>
            </a:extLst>
          </p:cNvPr>
          <p:cNvSpPr>
            <a:spLocks noGrp="1"/>
          </p:cNvSpPr>
          <p:nvPr>
            <p:ph type="title" hasCustomPrompt="1"/>
          </p:nvPr>
        </p:nvSpPr>
        <p:spPr>
          <a:xfrm>
            <a:off x="1679575" y="730250"/>
            <a:ext cx="21031200" cy="2651125"/>
          </a:xfrm>
        </p:spPr>
        <p:txBody>
          <a:bodyPr/>
          <a:lstStyle>
            <a:lvl1pPr>
              <a:defRPr sz="5800"/>
            </a:lvl1pPr>
          </a:lstStyle>
          <a:p>
            <a:r>
              <a:rPr lang="nb-NO"/>
              <a:t>Klikk for å redigere tittelstil</a:t>
            </a:r>
            <a:endParaRPr lang="nb-US"/>
          </a:p>
        </p:txBody>
      </p:sp>
      <p:sp>
        <p:nvSpPr>
          <p:cNvPr id="3" name="Plassholder for tekst 2">
            <a:extLst>
              <a:ext uri="{FF2B5EF4-FFF2-40B4-BE49-F238E27FC236}">
                <a16:creationId xmlns:a16="http://schemas.microsoft.com/office/drawing/2014/main" id="{C21FEA50-6D12-94B5-6D7C-BB337A36B831}"/>
              </a:ext>
            </a:extLst>
          </p:cNvPr>
          <p:cNvSpPr>
            <a:spLocks noGrp="1"/>
          </p:cNvSpPr>
          <p:nvPr>
            <p:ph type="body" idx="1" hasCustomPrompt="1"/>
          </p:nvPr>
        </p:nvSpPr>
        <p:spPr>
          <a:xfrm>
            <a:off x="1679575" y="3593291"/>
            <a:ext cx="10315575" cy="141685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Plassholder for tekst 4">
            <a:extLst>
              <a:ext uri="{FF2B5EF4-FFF2-40B4-BE49-F238E27FC236}">
                <a16:creationId xmlns:a16="http://schemas.microsoft.com/office/drawing/2014/main" id="{7F66A429-3340-DD83-887A-310284524200}"/>
              </a:ext>
            </a:extLst>
          </p:cNvPr>
          <p:cNvSpPr>
            <a:spLocks noGrp="1"/>
          </p:cNvSpPr>
          <p:nvPr>
            <p:ph type="body" sz="quarter" idx="3" hasCustomPrompt="1"/>
          </p:nvPr>
        </p:nvSpPr>
        <p:spPr>
          <a:xfrm>
            <a:off x="12344400" y="3593291"/>
            <a:ext cx="10366375" cy="141685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9" name="Plassholder for lysbildenummer 8">
            <a:extLst>
              <a:ext uri="{FF2B5EF4-FFF2-40B4-BE49-F238E27FC236}">
                <a16:creationId xmlns:a16="http://schemas.microsoft.com/office/drawing/2014/main" id="{0BBD30F1-0E7C-2B45-3F00-5E5F87042AE8}"/>
              </a:ext>
            </a:extLst>
          </p:cNvPr>
          <p:cNvSpPr>
            <a:spLocks noGrp="1"/>
          </p:cNvSpPr>
          <p:nvPr>
            <p:ph type="sldNum" sz="quarter" idx="12"/>
          </p:nvPr>
        </p:nvSpPr>
        <p:spPr>
          <a:xfrm>
            <a:off x="12011024" y="13076008"/>
            <a:ext cx="349456" cy="379591"/>
          </a:xfrm>
          <a:prstGeom prst="rect">
            <a:avLst/>
          </a:prstGeom>
        </p:spPr>
        <p:txBody>
          <a:bodyPr/>
          <a:lstStyle/>
          <a:p>
            <a:fld id="{E4CF40AF-FFB7-2D4B-8B6C-190E7FB9CF21}" type="slidenum">
              <a:rPr lang="nb-US" smtClean="0"/>
              <a:t>‹#›</a:t>
            </a:fld>
            <a:endParaRPr lang="nb-US"/>
          </a:p>
        </p:txBody>
      </p:sp>
      <p:sp>
        <p:nvSpPr>
          <p:cNvPr id="6" name="Plassholder for innhold 2">
            <a:extLst>
              <a:ext uri="{FF2B5EF4-FFF2-40B4-BE49-F238E27FC236}">
                <a16:creationId xmlns:a16="http://schemas.microsoft.com/office/drawing/2014/main" id="{E73C801B-D5D4-46E1-CB8E-29EB70FC4B93}"/>
              </a:ext>
            </a:extLst>
          </p:cNvPr>
          <p:cNvSpPr>
            <a:spLocks noGrp="1"/>
          </p:cNvSpPr>
          <p:nvPr>
            <p:ph idx="14"/>
          </p:nvPr>
        </p:nvSpPr>
        <p:spPr>
          <a:xfrm>
            <a:off x="1679575" y="5010150"/>
            <a:ext cx="10312400" cy="7369175"/>
          </a:xfrm>
        </p:spPr>
        <p:txBody>
          <a:bodyPr anchor="t"/>
          <a:lstStyle>
            <a:lvl1pPr marL="344488" indent="-333375">
              <a:buClr>
                <a:srgbClr val="2D5660"/>
              </a:buClr>
              <a:buFont typeface="Wingdings" pitchFamily="2" charset="2"/>
              <a:buChar char="§"/>
              <a:tabLst/>
              <a:defRPr sz="2800">
                <a:latin typeface="Arial" panose="020B0604020202020204" pitchFamily="34" charset="0"/>
                <a:cs typeface="Arial" panose="020B0604020202020204" pitchFamily="34" charset="0"/>
              </a:defRPr>
            </a:lvl1pPr>
            <a:lvl2pPr marL="344488" indent="284163">
              <a:buClr>
                <a:srgbClr val="2D5660"/>
              </a:buClr>
              <a:buFont typeface="Wingdings" pitchFamily="2" charset="2"/>
              <a:buChar char="§"/>
              <a:tabLst/>
              <a:defRPr sz="2400">
                <a:latin typeface="Arial" panose="020B0604020202020204" pitchFamily="34" charset="0"/>
                <a:cs typeface="Arial" panose="020B0604020202020204" pitchFamily="34" charset="0"/>
              </a:defRPr>
            </a:lvl2pPr>
            <a:lvl3pPr marL="628650" indent="295275">
              <a:buClr>
                <a:srgbClr val="2D5660"/>
              </a:buClr>
              <a:buFont typeface="Wingdings" pitchFamily="2" charset="2"/>
              <a:buChar char="§"/>
              <a:tabLst/>
              <a:defRPr sz="1800">
                <a:latin typeface="Arial" panose="020B0604020202020204" pitchFamily="34" charset="0"/>
                <a:cs typeface="Arial" panose="020B0604020202020204" pitchFamily="34" charset="0"/>
              </a:defRPr>
            </a:lvl3pPr>
            <a:lvl4pPr marL="923925" indent="333375">
              <a:buClr>
                <a:srgbClr val="2D5660"/>
              </a:buClr>
              <a:buFont typeface="Wingdings" pitchFamily="2" charset="2"/>
              <a:buChar char="§"/>
              <a:tabLst/>
              <a:defRPr sz="1600">
                <a:latin typeface="Arial" panose="020B0604020202020204" pitchFamily="34" charset="0"/>
                <a:cs typeface="Arial" panose="020B0604020202020204" pitchFamily="34" charset="0"/>
              </a:defRPr>
            </a:lvl4pPr>
            <a:lvl5pPr marL="1257300" indent="344488">
              <a:buClr>
                <a:srgbClr val="2D5660"/>
              </a:buClr>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
        <p:nvSpPr>
          <p:cNvPr id="8" name="Plassholder for innhold 2">
            <a:extLst>
              <a:ext uri="{FF2B5EF4-FFF2-40B4-BE49-F238E27FC236}">
                <a16:creationId xmlns:a16="http://schemas.microsoft.com/office/drawing/2014/main" id="{28429024-BCBE-58A1-E804-1B90156D05B9}"/>
              </a:ext>
            </a:extLst>
          </p:cNvPr>
          <p:cNvSpPr>
            <a:spLocks noGrp="1"/>
          </p:cNvSpPr>
          <p:nvPr>
            <p:ph idx="15"/>
          </p:nvPr>
        </p:nvSpPr>
        <p:spPr>
          <a:xfrm>
            <a:off x="12330240" y="5025793"/>
            <a:ext cx="10312400" cy="7369175"/>
          </a:xfrm>
        </p:spPr>
        <p:txBody>
          <a:bodyPr anchor="t"/>
          <a:lstStyle>
            <a:lvl1pPr marL="344488" indent="-333375">
              <a:buClr>
                <a:srgbClr val="2D5660"/>
              </a:buClr>
              <a:buFont typeface="Wingdings" pitchFamily="2" charset="2"/>
              <a:buChar char="§"/>
              <a:tabLst/>
              <a:defRPr sz="2800">
                <a:latin typeface="Arial" panose="020B0604020202020204" pitchFamily="34" charset="0"/>
                <a:cs typeface="Arial" panose="020B0604020202020204" pitchFamily="34" charset="0"/>
              </a:defRPr>
            </a:lvl1pPr>
            <a:lvl2pPr marL="344488" indent="284163">
              <a:buClr>
                <a:srgbClr val="2D5660"/>
              </a:buClr>
              <a:buFont typeface="Wingdings" pitchFamily="2" charset="2"/>
              <a:buChar char="§"/>
              <a:tabLst/>
              <a:defRPr sz="2400">
                <a:latin typeface="Arial" panose="020B0604020202020204" pitchFamily="34" charset="0"/>
                <a:cs typeface="Arial" panose="020B0604020202020204" pitchFamily="34" charset="0"/>
              </a:defRPr>
            </a:lvl2pPr>
            <a:lvl3pPr marL="628650" indent="295275">
              <a:buClr>
                <a:srgbClr val="2D5660"/>
              </a:buClr>
              <a:buFont typeface="Wingdings" pitchFamily="2" charset="2"/>
              <a:buChar char="§"/>
              <a:tabLst/>
              <a:defRPr sz="1800">
                <a:latin typeface="Arial" panose="020B0604020202020204" pitchFamily="34" charset="0"/>
                <a:cs typeface="Arial" panose="020B0604020202020204" pitchFamily="34" charset="0"/>
              </a:defRPr>
            </a:lvl3pPr>
            <a:lvl4pPr marL="923925" indent="333375">
              <a:buClr>
                <a:srgbClr val="2D5660"/>
              </a:buClr>
              <a:buFont typeface="Wingdings" pitchFamily="2" charset="2"/>
              <a:buChar char="§"/>
              <a:tabLst/>
              <a:defRPr sz="1600">
                <a:latin typeface="Arial" panose="020B0604020202020204" pitchFamily="34" charset="0"/>
                <a:cs typeface="Arial" panose="020B0604020202020204" pitchFamily="34" charset="0"/>
              </a:defRPr>
            </a:lvl4pPr>
            <a:lvl5pPr marL="1257300" indent="344488">
              <a:buClr>
                <a:srgbClr val="2D5660"/>
              </a:buClr>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Tree>
    <p:extLst>
      <p:ext uri="{BB962C8B-B14F-4D97-AF65-F5344CB8AC3E}">
        <p14:creationId xmlns:p14="http://schemas.microsoft.com/office/powerpoint/2010/main" val="3320590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B19A23-DEF5-83CE-E131-6FE73257F78D}"/>
              </a:ext>
            </a:extLst>
          </p:cNvPr>
          <p:cNvSpPr>
            <a:spLocks noGrp="1"/>
          </p:cNvSpPr>
          <p:nvPr>
            <p:ph type="title" hasCustomPrompt="1"/>
          </p:nvPr>
        </p:nvSpPr>
        <p:spPr>
          <a:xfrm>
            <a:off x="1679575" y="914400"/>
            <a:ext cx="7864475" cy="3200400"/>
          </a:xfrm>
        </p:spPr>
        <p:txBody>
          <a:bodyPr anchor="b"/>
          <a:lstStyle>
            <a:lvl1pPr>
              <a:defRPr sz="3800"/>
            </a:lvl1pPr>
          </a:lstStyle>
          <a:p>
            <a:r>
              <a:rPr lang="nb-NO"/>
              <a:t>Klikk for å redigere tittelstil</a:t>
            </a:r>
            <a:endParaRPr lang="nb-US"/>
          </a:p>
        </p:txBody>
      </p:sp>
      <p:sp>
        <p:nvSpPr>
          <p:cNvPr id="4" name="Plassholder for tekst 3">
            <a:extLst>
              <a:ext uri="{FF2B5EF4-FFF2-40B4-BE49-F238E27FC236}">
                <a16:creationId xmlns:a16="http://schemas.microsoft.com/office/drawing/2014/main" id="{BD118DC7-CA6C-02A0-24EF-BB88C1C6AB70}"/>
              </a:ext>
            </a:extLst>
          </p:cNvPr>
          <p:cNvSpPr>
            <a:spLocks noGrp="1"/>
          </p:cNvSpPr>
          <p:nvPr>
            <p:ph type="body" sz="half" idx="2" hasCustomPrompt="1"/>
          </p:nvPr>
        </p:nvSpPr>
        <p:spPr>
          <a:xfrm>
            <a:off x="1679575" y="4114800"/>
            <a:ext cx="7864475" cy="7623175"/>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7" name="Plassholder for lysbildenummer 6">
            <a:extLst>
              <a:ext uri="{FF2B5EF4-FFF2-40B4-BE49-F238E27FC236}">
                <a16:creationId xmlns:a16="http://schemas.microsoft.com/office/drawing/2014/main" id="{80AF2974-1ECA-91CB-F3AE-725F1B5BA58D}"/>
              </a:ext>
            </a:extLst>
          </p:cNvPr>
          <p:cNvSpPr>
            <a:spLocks noGrp="1"/>
          </p:cNvSpPr>
          <p:nvPr>
            <p:ph type="sldNum" sz="quarter" idx="12"/>
          </p:nvPr>
        </p:nvSpPr>
        <p:spPr>
          <a:xfrm>
            <a:off x="12011024" y="13076008"/>
            <a:ext cx="349456" cy="379591"/>
          </a:xfrm>
          <a:prstGeom prst="rect">
            <a:avLst/>
          </a:prstGeom>
        </p:spPr>
        <p:txBody>
          <a:bodyPr/>
          <a:lstStyle/>
          <a:p>
            <a:fld id="{E4CF40AF-FFB7-2D4B-8B6C-190E7FB9CF21}" type="slidenum">
              <a:rPr lang="nb-US" smtClean="0"/>
              <a:t>‹#›</a:t>
            </a:fld>
            <a:endParaRPr lang="nb-US"/>
          </a:p>
        </p:txBody>
      </p:sp>
      <p:sp>
        <p:nvSpPr>
          <p:cNvPr id="5" name="Plassholder for innhold 2">
            <a:extLst>
              <a:ext uri="{FF2B5EF4-FFF2-40B4-BE49-F238E27FC236}">
                <a16:creationId xmlns:a16="http://schemas.microsoft.com/office/drawing/2014/main" id="{48D8E20D-A6D0-4C92-9224-EFA92FD1D315}"/>
              </a:ext>
            </a:extLst>
          </p:cNvPr>
          <p:cNvSpPr>
            <a:spLocks noGrp="1"/>
          </p:cNvSpPr>
          <p:nvPr>
            <p:ph idx="15" hasCustomPrompt="1"/>
          </p:nvPr>
        </p:nvSpPr>
        <p:spPr>
          <a:xfrm>
            <a:off x="10366375" y="1974849"/>
            <a:ext cx="12338050" cy="9763125"/>
          </a:xfrm>
        </p:spPr>
        <p:txBody>
          <a:bodyPr anchor="t"/>
          <a:lstStyle>
            <a:lvl1pPr marL="344488" indent="-333375">
              <a:buClr>
                <a:srgbClr val="FF6B6B"/>
              </a:buClr>
              <a:buFont typeface="Wingdings" pitchFamily="2" charset="2"/>
              <a:buChar char="§"/>
              <a:tabLst/>
              <a:defRPr sz="2800">
                <a:latin typeface="Arial" panose="020B0604020202020204" pitchFamily="34" charset="0"/>
                <a:cs typeface="Arial" panose="020B0604020202020204" pitchFamily="34" charset="0"/>
              </a:defRPr>
            </a:lvl1pPr>
            <a:lvl2pPr marL="344488" indent="284163">
              <a:buClr>
                <a:srgbClr val="FF6B6B"/>
              </a:buClr>
              <a:buFont typeface="Wingdings" pitchFamily="2" charset="2"/>
              <a:buChar char="§"/>
              <a:tabLst/>
              <a:defRPr sz="2400">
                <a:latin typeface="Arial" panose="020B0604020202020204" pitchFamily="34" charset="0"/>
                <a:cs typeface="Arial" panose="020B0604020202020204" pitchFamily="34" charset="0"/>
              </a:defRPr>
            </a:lvl2pPr>
            <a:lvl3pPr marL="628650" indent="295275">
              <a:buClr>
                <a:srgbClr val="FF6B6B"/>
              </a:buClr>
              <a:buFont typeface="Wingdings" pitchFamily="2" charset="2"/>
              <a:buChar char="§"/>
              <a:tabLst/>
              <a:defRPr sz="1800">
                <a:latin typeface="Arial" panose="020B0604020202020204" pitchFamily="34" charset="0"/>
                <a:cs typeface="Arial" panose="020B0604020202020204" pitchFamily="34" charset="0"/>
              </a:defRPr>
            </a:lvl3pPr>
            <a:lvl4pPr marL="923925" indent="333375">
              <a:buClr>
                <a:srgbClr val="FF6B6B"/>
              </a:buClr>
              <a:buFont typeface="Wingdings" pitchFamily="2" charset="2"/>
              <a:buChar char="§"/>
              <a:tabLst/>
              <a:defRPr sz="1600">
                <a:latin typeface="Arial" panose="020B0604020202020204" pitchFamily="34" charset="0"/>
                <a:cs typeface="Arial" panose="020B0604020202020204" pitchFamily="34" charset="0"/>
              </a:defRPr>
            </a:lvl4pPr>
            <a:lvl5pPr marL="1257300" indent="344488">
              <a:buClr>
                <a:srgbClr val="FF6B6B"/>
              </a:buClr>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Tree>
    <p:extLst>
      <p:ext uri="{BB962C8B-B14F-4D97-AF65-F5344CB8AC3E}">
        <p14:creationId xmlns:p14="http://schemas.microsoft.com/office/powerpoint/2010/main" val="20696700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2x Bilde ">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74CB4D-1BEF-0D4D-CF8E-29EF2B40A4A2}"/>
              </a:ext>
            </a:extLst>
          </p:cNvPr>
          <p:cNvSpPr>
            <a:spLocks noGrp="1"/>
          </p:cNvSpPr>
          <p:nvPr>
            <p:ph type="title" hasCustomPrompt="1"/>
          </p:nvPr>
        </p:nvSpPr>
        <p:spPr>
          <a:xfrm>
            <a:off x="1679575" y="914400"/>
            <a:ext cx="7864475" cy="3200400"/>
          </a:xfrm>
        </p:spPr>
        <p:txBody>
          <a:bodyPr anchor="b"/>
          <a:lstStyle>
            <a:lvl1pPr>
              <a:defRPr sz="3800"/>
            </a:lvl1pPr>
          </a:lstStyle>
          <a:p>
            <a:r>
              <a:rPr lang="nb-NO"/>
              <a:t>Klikk for å redigere tittelstil</a:t>
            </a:r>
            <a:endParaRPr lang="nb-US"/>
          </a:p>
        </p:txBody>
      </p:sp>
      <p:sp>
        <p:nvSpPr>
          <p:cNvPr id="3" name="Plassholder for bilde 2">
            <a:extLst>
              <a:ext uri="{FF2B5EF4-FFF2-40B4-BE49-F238E27FC236}">
                <a16:creationId xmlns:a16="http://schemas.microsoft.com/office/drawing/2014/main" id="{836A30F6-299B-455E-AF2B-F37F04F589B7}"/>
              </a:ext>
            </a:extLst>
          </p:cNvPr>
          <p:cNvSpPr>
            <a:spLocks noGrp="1"/>
          </p:cNvSpPr>
          <p:nvPr>
            <p:ph type="pic" idx="1"/>
          </p:nvPr>
        </p:nvSpPr>
        <p:spPr>
          <a:xfrm>
            <a:off x="10366374" y="276995"/>
            <a:ext cx="13740629" cy="6581006"/>
          </a:xfrm>
        </p:spPr>
        <p:txBody>
          <a:bodyPr/>
          <a:lstStyle>
            <a:lvl1pPr marL="0" indent="0">
              <a:buNone/>
              <a:defRPr sz="3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US"/>
          </a:p>
        </p:txBody>
      </p:sp>
      <p:sp>
        <p:nvSpPr>
          <p:cNvPr id="10" name="Plassholder for tekst 3">
            <a:extLst>
              <a:ext uri="{FF2B5EF4-FFF2-40B4-BE49-F238E27FC236}">
                <a16:creationId xmlns:a16="http://schemas.microsoft.com/office/drawing/2014/main" id="{7DB3E6D1-D10F-854E-2155-5BE85791858B}"/>
              </a:ext>
            </a:extLst>
          </p:cNvPr>
          <p:cNvSpPr>
            <a:spLocks noGrp="1"/>
          </p:cNvSpPr>
          <p:nvPr>
            <p:ph type="body" sz="half" idx="2" hasCustomPrompt="1"/>
          </p:nvPr>
        </p:nvSpPr>
        <p:spPr>
          <a:xfrm>
            <a:off x="1679575" y="4114800"/>
            <a:ext cx="7864475" cy="7623175"/>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2" name="Plassholder for bilde 2">
            <a:extLst>
              <a:ext uri="{FF2B5EF4-FFF2-40B4-BE49-F238E27FC236}">
                <a16:creationId xmlns:a16="http://schemas.microsoft.com/office/drawing/2014/main" id="{52C8084F-DF06-EB0A-67DF-61D6AC408362}"/>
              </a:ext>
            </a:extLst>
          </p:cNvPr>
          <p:cNvSpPr>
            <a:spLocks noGrp="1"/>
          </p:cNvSpPr>
          <p:nvPr>
            <p:ph type="pic" idx="10"/>
          </p:nvPr>
        </p:nvSpPr>
        <p:spPr>
          <a:xfrm>
            <a:off x="10366374" y="6857997"/>
            <a:ext cx="13740629" cy="6581006"/>
          </a:xfrm>
        </p:spPr>
        <p:txBody>
          <a:bodyPr/>
          <a:lstStyle>
            <a:lvl1pPr marL="0" indent="0">
              <a:buNone/>
              <a:defRPr sz="3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US"/>
          </a:p>
        </p:txBody>
      </p:sp>
    </p:spTree>
    <p:extLst>
      <p:ext uri="{BB962C8B-B14F-4D97-AF65-F5344CB8AC3E}">
        <p14:creationId xmlns:p14="http://schemas.microsoft.com/office/powerpoint/2010/main" val="142438142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 lysbilde">
    <p:spTree>
      <p:nvGrpSpPr>
        <p:cNvPr id="1" name=""/>
        <p:cNvGrpSpPr/>
        <p:nvPr/>
      </p:nvGrpSpPr>
      <p:grpSpPr>
        <a:xfrm>
          <a:off x="0" y="0"/>
          <a:ext cx="0" cy="0"/>
          <a:chOff x="0" y="0"/>
          <a:chExt cx="0" cy="0"/>
        </a:xfrm>
      </p:grpSpPr>
      <p:sp>
        <p:nvSpPr>
          <p:cNvPr id="7" name="Rektangel">
            <a:extLst>
              <a:ext uri="{FF2B5EF4-FFF2-40B4-BE49-F238E27FC236}">
                <a16:creationId xmlns:a16="http://schemas.microsoft.com/office/drawing/2014/main" id="{64EFF8DB-90ED-7AD4-E005-DF1BA052DB37}"/>
              </a:ext>
            </a:extLst>
          </p:cNvPr>
          <p:cNvSpPr/>
          <p:nvPr userDrawn="1"/>
        </p:nvSpPr>
        <p:spPr>
          <a:xfrm>
            <a:off x="276994" y="273050"/>
            <a:ext cx="23830011" cy="13165955"/>
          </a:xfrm>
          <a:prstGeom prst="rect">
            <a:avLst/>
          </a:prstGeom>
          <a:solidFill>
            <a:srgbClr val="F5F0E6"/>
          </a:solidFill>
          <a:ln w="254000">
            <a:solidFill>
              <a:srgbClr val="F5F0E6"/>
            </a:solidFill>
            <a:miter lim="400000"/>
          </a:ln>
        </p:spPr>
        <p:txBody>
          <a:bodyPr lIns="0" tIns="0" rIns="0" bIns="0" anchor="ctr"/>
          <a:lstStyle/>
          <a:p>
            <a:pPr marL="0" indent="0">
              <a:buSzTx/>
              <a:defRPr sz="1800"/>
            </a:pPr>
            <a:endParaRPr/>
          </a:p>
        </p:txBody>
      </p:sp>
      <p:pic>
        <p:nvPicPr>
          <p:cNvPr id="3" name="Helseiarbeid_logo_org.ai" descr="Helseiarbeid_logo_org.ai">
            <a:extLst>
              <a:ext uri="{FF2B5EF4-FFF2-40B4-BE49-F238E27FC236}">
                <a16:creationId xmlns:a16="http://schemas.microsoft.com/office/drawing/2014/main" id="{C2DAE054-03A7-C147-3EB0-67D695FB00A0}"/>
              </a:ext>
            </a:extLst>
          </p:cNvPr>
          <p:cNvPicPr>
            <a:picLocks noChangeAspect="1"/>
          </p:cNvPicPr>
          <p:nvPr userDrawn="1"/>
        </p:nvPicPr>
        <p:blipFill>
          <a:blip r:embed="rId2"/>
          <a:stretch>
            <a:fillRect/>
          </a:stretch>
        </p:blipFill>
        <p:spPr>
          <a:xfrm>
            <a:off x="6607022" y="5284904"/>
            <a:ext cx="11169956" cy="3146191"/>
          </a:xfrm>
          <a:prstGeom prst="rect">
            <a:avLst/>
          </a:prstGeom>
          <a:ln w="12700">
            <a:miter lim="400000"/>
          </a:ln>
        </p:spPr>
      </p:pic>
    </p:spTree>
    <p:extLst>
      <p:ext uri="{BB962C8B-B14F-4D97-AF65-F5344CB8AC3E}">
        <p14:creationId xmlns:p14="http://schemas.microsoft.com/office/powerpoint/2010/main" val="31220673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tel og tekst halv">
    <p:spTree>
      <p:nvGrpSpPr>
        <p:cNvPr id="1" name=""/>
        <p:cNvGrpSpPr/>
        <p:nvPr/>
      </p:nvGrpSpPr>
      <p:grpSpPr>
        <a:xfrm>
          <a:off x="0" y="0"/>
          <a:ext cx="0" cy="0"/>
          <a:chOff x="0" y="0"/>
          <a:chExt cx="0" cy="0"/>
        </a:xfrm>
      </p:grpSpPr>
      <p:sp>
        <p:nvSpPr>
          <p:cNvPr id="7" name="Rektangel">
            <a:extLst>
              <a:ext uri="{FF2B5EF4-FFF2-40B4-BE49-F238E27FC236}">
                <a16:creationId xmlns:a16="http://schemas.microsoft.com/office/drawing/2014/main" id="{237ECEBB-5EB9-8B93-9D73-B14478AEB2B9}"/>
              </a:ext>
            </a:extLst>
          </p:cNvPr>
          <p:cNvSpPr/>
          <p:nvPr userDrawn="1"/>
        </p:nvSpPr>
        <p:spPr>
          <a:xfrm>
            <a:off x="267761" y="276995"/>
            <a:ext cx="9503256" cy="13162010"/>
          </a:xfrm>
          <a:prstGeom prst="rect">
            <a:avLst/>
          </a:prstGeom>
          <a:solidFill>
            <a:srgbClr val="F5F0E6"/>
          </a:solidFill>
          <a:ln w="508000">
            <a:noFill/>
            <a:miter lim="400000"/>
          </a:ln>
        </p:spPr>
        <p:txBody>
          <a:bodyPr lIns="0" tIns="0" rIns="0" bIns="0" anchor="ctr"/>
          <a:lstStyle/>
          <a:p>
            <a:pPr marL="0" indent="0" algn="ctr">
              <a:buSzTx/>
              <a:defRPr sz="1800"/>
            </a:pPr>
            <a:endParaRPr>
              <a:solidFill>
                <a:srgbClr val="F5F0E6"/>
              </a:solidFill>
              <a:latin typeface="+mn-lt"/>
            </a:endParaRPr>
          </a:p>
        </p:txBody>
      </p:sp>
      <p:sp>
        <p:nvSpPr>
          <p:cNvPr id="2" name="Tittel 1">
            <a:extLst>
              <a:ext uri="{FF2B5EF4-FFF2-40B4-BE49-F238E27FC236}">
                <a16:creationId xmlns:a16="http://schemas.microsoft.com/office/drawing/2014/main" id="{506CF526-68AD-7505-D6C6-14EDF3AC05E0}"/>
              </a:ext>
            </a:extLst>
          </p:cNvPr>
          <p:cNvSpPr>
            <a:spLocks noGrp="1"/>
          </p:cNvSpPr>
          <p:nvPr>
            <p:ph type="title"/>
          </p:nvPr>
        </p:nvSpPr>
        <p:spPr>
          <a:xfrm>
            <a:off x="800236" y="1714499"/>
            <a:ext cx="8239261" cy="10339254"/>
          </a:xfrm>
        </p:spPr>
        <p:txBody>
          <a:bodyPr anchor="ctr">
            <a:normAutofit/>
          </a:bodyPr>
          <a:lstStyle>
            <a:lvl1pPr>
              <a:defRPr sz="6000">
                <a:solidFill>
                  <a:srgbClr val="2D5660"/>
                </a:solidFill>
                <a:latin typeface="+mn-lt"/>
              </a:defRPr>
            </a:lvl1pPr>
          </a:lstStyle>
          <a:p>
            <a:r>
              <a:rPr lang="nb-NO"/>
              <a:t>Klikk for å redigere tittelstil</a:t>
            </a:r>
            <a:endParaRPr lang="nb-US"/>
          </a:p>
        </p:txBody>
      </p:sp>
      <p:pic>
        <p:nvPicPr>
          <p:cNvPr id="8" name="Helseiarbeid_logo_org hvit skrift.neg.ai" descr="Helseiarbeid_logo_org hvit skrift.neg.ai">
            <a:extLst>
              <a:ext uri="{FF2B5EF4-FFF2-40B4-BE49-F238E27FC236}">
                <a16:creationId xmlns:a16="http://schemas.microsoft.com/office/drawing/2014/main" id="{67D7EC46-2259-59B5-DE40-46777588EFA0}"/>
              </a:ext>
            </a:extLst>
          </p:cNvPr>
          <p:cNvPicPr>
            <a:picLocks noChangeAspect="1"/>
          </p:cNvPicPr>
          <p:nvPr userDrawn="1"/>
        </p:nvPicPr>
        <p:blipFill>
          <a:blip r:embed="rId2"/>
          <a:srcRect/>
          <a:stretch>
            <a:fillRect/>
          </a:stretch>
        </p:blipFill>
        <p:spPr>
          <a:xfrm>
            <a:off x="747570" y="12582442"/>
            <a:ext cx="1569051" cy="441950"/>
          </a:xfrm>
          <a:prstGeom prst="rect">
            <a:avLst/>
          </a:prstGeom>
          <a:ln w="12700">
            <a:miter lim="400000"/>
          </a:ln>
        </p:spPr>
      </p:pic>
      <p:sp>
        <p:nvSpPr>
          <p:cNvPr id="5" name="Plassholder for innhold 2">
            <a:extLst>
              <a:ext uri="{FF2B5EF4-FFF2-40B4-BE49-F238E27FC236}">
                <a16:creationId xmlns:a16="http://schemas.microsoft.com/office/drawing/2014/main" id="{D4A96A6A-A971-64F3-E5B5-A31B5AB6B667}"/>
              </a:ext>
            </a:extLst>
          </p:cNvPr>
          <p:cNvSpPr>
            <a:spLocks noGrp="1"/>
          </p:cNvSpPr>
          <p:nvPr>
            <p:ph idx="10"/>
          </p:nvPr>
        </p:nvSpPr>
        <p:spPr>
          <a:xfrm>
            <a:off x="10120612" y="1714500"/>
            <a:ext cx="13463152" cy="10339254"/>
          </a:xfrm>
        </p:spPr>
        <p:txBody>
          <a:bodyPr anchor="ctr">
            <a:normAutofit/>
          </a:bodyPr>
          <a:lstStyle>
            <a:lvl1pPr marL="468313" indent="-457200">
              <a:buClr>
                <a:srgbClr val="EB696B"/>
              </a:buClr>
              <a:buSzPct val="100000"/>
              <a:buFont typeface="Wingdings" pitchFamily="2" charset="2"/>
              <a:buChar char="§"/>
              <a:tabLst/>
              <a:defRPr sz="3600">
                <a:solidFill>
                  <a:schemeClr val="bg2">
                    <a:lumMod val="25000"/>
                  </a:schemeClr>
                </a:solidFill>
                <a:latin typeface="+mn-lt"/>
                <a:cs typeface="Arial" panose="020B0604020202020204" pitchFamily="34" charset="0"/>
              </a:defRPr>
            </a:lvl1pPr>
            <a:lvl2pPr marL="468313" indent="455613">
              <a:buClr>
                <a:srgbClr val="EB696B"/>
              </a:buClr>
              <a:buSzPct val="100000"/>
              <a:buFont typeface="Wingdings" panose="05000000000000000000" pitchFamily="2" charset="2"/>
              <a:buChar char="§"/>
              <a:tabLst/>
              <a:defRPr sz="3200">
                <a:solidFill>
                  <a:schemeClr val="bg2">
                    <a:lumMod val="25000"/>
                  </a:schemeClr>
                </a:solidFill>
                <a:latin typeface="Arial" panose="020B0604020202020204" pitchFamily="34" charset="0"/>
                <a:cs typeface="Arial" panose="020B0604020202020204" pitchFamily="34" charset="0"/>
              </a:defRPr>
            </a:lvl2pPr>
            <a:lvl3pPr marL="923925" indent="455613">
              <a:buClr>
                <a:srgbClr val="4ECDC4"/>
              </a:buClr>
              <a:buSzPct val="100000"/>
              <a:buFont typeface="Wingdings" pitchFamily="2" charset="2"/>
              <a:buChar char="§"/>
              <a:tabLst/>
              <a:defRPr sz="1800">
                <a:latin typeface="Arial" panose="020B0604020202020204" pitchFamily="34" charset="0"/>
                <a:cs typeface="Arial" panose="020B0604020202020204" pitchFamily="34" charset="0"/>
              </a:defRPr>
            </a:lvl3pPr>
            <a:lvl4pPr marL="1379538" indent="457200">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4pPr>
            <a:lvl5pPr marL="1836738" indent="455613">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199650653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om">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090CD181-E6E2-D62F-B521-9FCB4C8EF287}"/>
              </a:ext>
            </a:extLst>
          </p:cNvPr>
          <p:cNvSpPr/>
          <p:nvPr userDrawn="1"/>
        </p:nvSpPr>
        <p:spPr>
          <a:xfrm>
            <a:off x="245327" y="283353"/>
            <a:ext cx="23878697" cy="13251675"/>
          </a:xfrm>
          <a:prstGeom prst="rect">
            <a:avLst/>
          </a:prstGeom>
          <a:solidFill>
            <a:srgbClr val="FBFCF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7" name="Graphic 20">
            <a:extLst>
              <a:ext uri="{FF2B5EF4-FFF2-40B4-BE49-F238E27FC236}">
                <a16:creationId xmlns:a16="http://schemas.microsoft.com/office/drawing/2014/main" id="{F9CD92C3-3F49-D91E-C043-204D6106BE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92657" y="12815967"/>
            <a:ext cx="1587739" cy="446054"/>
          </a:xfrm>
          <a:prstGeom prst="rect">
            <a:avLst/>
          </a:prstGeom>
        </p:spPr>
      </p:pic>
      <p:sp>
        <p:nvSpPr>
          <p:cNvPr id="3" name="Trekant">
            <a:extLst>
              <a:ext uri="{FF2B5EF4-FFF2-40B4-BE49-F238E27FC236}">
                <a16:creationId xmlns:a16="http://schemas.microsoft.com/office/drawing/2014/main" id="{2D2F5568-76A4-C600-1158-AE873DC3B48C}"/>
              </a:ext>
            </a:extLst>
          </p:cNvPr>
          <p:cNvSpPr/>
          <p:nvPr userDrawn="1"/>
        </p:nvSpPr>
        <p:spPr>
          <a:xfrm rot="18900000">
            <a:off x="6080650" y="1012775"/>
            <a:ext cx="652629" cy="6526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B696B"/>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 name="Rektangel">
            <a:extLst>
              <a:ext uri="{FF2B5EF4-FFF2-40B4-BE49-F238E27FC236}">
                <a16:creationId xmlns:a16="http://schemas.microsoft.com/office/drawing/2014/main" id="{25E857D6-8855-7BFF-B46F-CD1D91D4A999}"/>
              </a:ext>
            </a:extLst>
          </p:cNvPr>
          <p:cNvSpPr/>
          <p:nvPr userDrawn="1"/>
        </p:nvSpPr>
        <p:spPr>
          <a:xfrm>
            <a:off x="798269" y="1225577"/>
            <a:ext cx="21022487" cy="174093"/>
          </a:xfrm>
          <a:prstGeom prst="rect">
            <a:avLst/>
          </a:prstGeom>
          <a:solidFill>
            <a:srgbClr val="EB696B"/>
          </a:solidFill>
          <a:ln w="12700">
            <a:miter lim="400000"/>
          </a:ln>
        </p:spPr>
        <p:txBody>
          <a:bodyPr lIns="0" tIns="0" rIns="0" bIns="0" anchor="ctr"/>
          <a:lstStyle/>
          <a:p>
            <a:pPr defTabSz="457200">
              <a:lnSpc>
                <a:spcPct val="120000"/>
              </a:lnSpc>
              <a:spcBef>
                <a:spcPts val="0"/>
              </a:spcBef>
              <a:defRPr sz="1800">
                <a:latin typeface="Arial"/>
                <a:ea typeface="Arial"/>
                <a:cs typeface="Arial"/>
                <a:sym typeface="Arial"/>
              </a:defRPr>
            </a:pPr>
            <a:endParaRPr/>
          </a:p>
        </p:txBody>
      </p:sp>
      <p:pic>
        <p:nvPicPr>
          <p:cNvPr id="5" name="Bilde" descr="Bilde">
            <a:extLst>
              <a:ext uri="{FF2B5EF4-FFF2-40B4-BE49-F238E27FC236}">
                <a16:creationId xmlns:a16="http://schemas.microsoft.com/office/drawing/2014/main" id="{6D904CEB-14FE-09A8-E51D-EDAF87D5F7BD}"/>
              </a:ext>
            </a:extLst>
          </p:cNvPr>
          <p:cNvPicPr>
            <a:picLocks noChangeAspect="1"/>
          </p:cNvPicPr>
          <p:nvPr userDrawn="1"/>
        </p:nvPicPr>
        <p:blipFill>
          <a:blip r:embed="rId4"/>
          <a:stretch>
            <a:fillRect/>
          </a:stretch>
        </p:blipFill>
        <p:spPr>
          <a:xfrm>
            <a:off x="22222555" y="638313"/>
            <a:ext cx="1369036" cy="839736"/>
          </a:xfrm>
          <a:prstGeom prst="rect">
            <a:avLst/>
          </a:prstGeom>
          <a:ln w="12700">
            <a:miter lim="400000"/>
          </a:ln>
        </p:spPr>
      </p:pic>
      <p:sp>
        <p:nvSpPr>
          <p:cNvPr id="7" name="Plassholder for innhold 2">
            <a:extLst>
              <a:ext uri="{FF2B5EF4-FFF2-40B4-BE49-F238E27FC236}">
                <a16:creationId xmlns:a16="http://schemas.microsoft.com/office/drawing/2014/main" id="{47387352-6FCF-590B-43A7-9CDB799C777B}"/>
              </a:ext>
            </a:extLst>
          </p:cNvPr>
          <p:cNvSpPr>
            <a:spLocks noGrp="1"/>
          </p:cNvSpPr>
          <p:nvPr>
            <p:ph idx="14"/>
          </p:nvPr>
        </p:nvSpPr>
        <p:spPr>
          <a:xfrm>
            <a:off x="806885" y="1800569"/>
            <a:ext cx="22627881" cy="10742392"/>
          </a:xfrm>
        </p:spPr>
        <p:txBody>
          <a:bodyPr anchor="t"/>
          <a:lstStyle>
            <a:lvl1pPr marL="468313" indent="-457200">
              <a:buClr>
                <a:srgbClr val="EB696B"/>
              </a:buClr>
              <a:buSzPct val="100000"/>
              <a:buFont typeface="Wingdings" pitchFamily="2" charset="2"/>
              <a:buChar char="§"/>
              <a:tabLst/>
              <a:defRPr sz="2800">
                <a:latin typeface="+mn-lt"/>
                <a:cs typeface="Arial" panose="020B0604020202020204" pitchFamily="34" charset="0"/>
              </a:defRPr>
            </a:lvl1pPr>
            <a:lvl2pPr marL="468313" indent="455613">
              <a:buClr>
                <a:srgbClr val="EB696B"/>
              </a:buClr>
              <a:buSzPct val="100000"/>
              <a:buFont typeface="Wingdings" pitchFamily="2" charset="2"/>
              <a:buChar char="§"/>
              <a:tabLst/>
              <a:defRPr sz="2400">
                <a:latin typeface="+mn-lt"/>
                <a:cs typeface="Arial" panose="020B0604020202020204" pitchFamily="34" charset="0"/>
              </a:defRPr>
            </a:lvl2pPr>
            <a:lvl3pPr marL="923925" indent="455613">
              <a:buClr>
                <a:srgbClr val="EB696B"/>
              </a:buClr>
              <a:buSzPct val="100000"/>
              <a:buFont typeface="Wingdings" pitchFamily="2" charset="2"/>
              <a:buChar char="§"/>
              <a:tabLst/>
              <a:defRPr sz="1800">
                <a:latin typeface="+mn-lt"/>
                <a:cs typeface="Arial" panose="020B0604020202020204" pitchFamily="34" charset="0"/>
              </a:defRPr>
            </a:lvl3pPr>
            <a:lvl4pPr marL="1379538" indent="457200">
              <a:buClr>
                <a:srgbClr val="EB696B"/>
              </a:buClr>
              <a:buSzPct val="100000"/>
              <a:buFont typeface="Wingdings" pitchFamily="2" charset="2"/>
              <a:buChar char="§"/>
              <a:tabLst/>
              <a:defRPr sz="1600">
                <a:latin typeface="+mn-lt"/>
                <a:cs typeface="Arial" panose="020B0604020202020204" pitchFamily="34" charset="0"/>
              </a:defRPr>
            </a:lvl4pPr>
            <a:lvl5pPr marL="1836738" indent="455613">
              <a:buClr>
                <a:srgbClr val="EB696B"/>
              </a:buClr>
              <a:buSzPct val="100000"/>
              <a:buFont typeface="Wingdings" pitchFamily="2" charset="2"/>
              <a:buChar char="§"/>
              <a:tabLst/>
              <a:defRPr sz="1600">
                <a:latin typeface="+mn-lt"/>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
        <p:nvSpPr>
          <p:cNvPr id="10" name="Plassholder for tekst 2">
            <a:extLst>
              <a:ext uri="{FF2B5EF4-FFF2-40B4-BE49-F238E27FC236}">
                <a16:creationId xmlns:a16="http://schemas.microsoft.com/office/drawing/2014/main" id="{945FB9FA-29C6-CB77-652F-F9FE997692D4}"/>
              </a:ext>
            </a:extLst>
          </p:cNvPr>
          <p:cNvSpPr>
            <a:spLocks noGrp="1"/>
          </p:cNvSpPr>
          <p:nvPr>
            <p:ph type="body" idx="1"/>
          </p:nvPr>
        </p:nvSpPr>
        <p:spPr>
          <a:xfrm>
            <a:off x="806884" y="495372"/>
            <a:ext cx="12667738" cy="626260"/>
          </a:xfrm>
        </p:spPr>
        <p:txBody>
          <a:bodyPr/>
          <a:lstStyle>
            <a:lvl1pPr marL="0" indent="0">
              <a:buNone/>
              <a:defRPr sz="28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Tree>
    <p:extLst>
      <p:ext uri="{BB962C8B-B14F-4D97-AF65-F5344CB8AC3E}">
        <p14:creationId xmlns:p14="http://schemas.microsoft.com/office/powerpoint/2010/main" val="263808661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090CD181-E6E2-D62F-B521-9FCB4C8EF287}"/>
              </a:ext>
            </a:extLst>
          </p:cNvPr>
          <p:cNvSpPr/>
          <p:nvPr userDrawn="1"/>
        </p:nvSpPr>
        <p:spPr>
          <a:xfrm>
            <a:off x="245327" y="283353"/>
            <a:ext cx="23878697" cy="13251675"/>
          </a:xfrm>
          <a:prstGeom prst="rect">
            <a:avLst/>
          </a:prstGeom>
          <a:solidFill>
            <a:srgbClr val="FBFCF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9" name="Rektangel">
            <a:extLst>
              <a:ext uri="{FF2B5EF4-FFF2-40B4-BE49-F238E27FC236}">
                <a16:creationId xmlns:a16="http://schemas.microsoft.com/office/drawing/2014/main" id="{FEA552E0-2455-88CF-1D9A-82BAFD2CED9B}"/>
              </a:ext>
            </a:extLst>
          </p:cNvPr>
          <p:cNvSpPr/>
          <p:nvPr userDrawn="1"/>
        </p:nvSpPr>
        <p:spPr>
          <a:xfrm>
            <a:off x="2245535" y="961248"/>
            <a:ext cx="8584700" cy="380290"/>
          </a:xfrm>
          <a:prstGeom prst="rect">
            <a:avLst/>
          </a:prstGeom>
          <a:solidFill>
            <a:srgbClr val="EB696B"/>
          </a:solidFill>
          <a:ln w="12700">
            <a:miter lim="400000"/>
          </a:ln>
        </p:spPr>
        <p:txBody>
          <a:bodyPr lIns="0" tIns="0" rIns="0" bIns="0" anchor="ctr"/>
          <a:lstStyle/>
          <a:p>
            <a:pPr defTabSz="457200">
              <a:lnSpc>
                <a:spcPct val="120000"/>
              </a:lnSpc>
              <a:spcBef>
                <a:spcPts val="0"/>
              </a:spcBef>
              <a:defRPr sz="1800">
                <a:latin typeface="Arial"/>
                <a:ea typeface="Arial"/>
                <a:cs typeface="Arial"/>
                <a:sym typeface="Arial"/>
              </a:defRPr>
            </a:pPr>
            <a:endParaRPr/>
          </a:p>
        </p:txBody>
      </p:sp>
      <p:sp>
        <p:nvSpPr>
          <p:cNvPr id="10" name="1. prioritet:">
            <a:extLst>
              <a:ext uri="{FF2B5EF4-FFF2-40B4-BE49-F238E27FC236}">
                <a16:creationId xmlns:a16="http://schemas.microsoft.com/office/drawing/2014/main" id="{BD55EC74-321D-4504-F4A0-976868DB7FD6}"/>
              </a:ext>
            </a:extLst>
          </p:cNvPr>
          <p:cNvSpPr txBox="1"/>
          <p:nvPr userDrawn="1"/>
        </p:nvSpPr>
        <p:spPr>
          <a:xfrm>
            <a:off x="2254150" y="368300"/>
            <a:ext cx="1703041" cy="508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p>
            <a:pPr defTabSz="457200">
              <a:lnSpc>
                <a:spcPct val="100000"/>
              </a:lnSpc>
              <a:spcBef>
                <a:spcPts val="0"/>
              </a:spcBef>
              <a:defRPr sz="2400">
                <a:solidFill>
                  <a:srgbClr val="3A4053"/>
                </a:solidFill>
                <a:latin typeface="Roboto Slab Bold"/>
                <a:ea typeface="Roboto Slab Bold"/>
                <a:cs typeface="Roboto Slab Bold"/>
                <a:sym typeface="Roboto Slab Bold"/>
              </a:defRPr>
            </a:pPr>
            <a:r>
              <a:t>1. </a:t>
            </a:r>
            <a:r>
              <a:rPr err="1"/>
              <a:t>prioritet</a:t>
            </a:r>
            <a:r>
              <a:t>:</a:t>
            </a:r>
            <a:r>
              <a:rPr sz="1200">
                <a:solidFill>
                  <a:srgbClr val="000000"/>
                </a:solidFill>
              </a:rPr>
              <a:t> </a:t>
            </a:r>
          </a:p>
        </p:txBody>
      </p:sp>
      <p:sp>
        <p:nvSpPr>
          <p:cNvPr id="11" name="Trekant">
            <a:extLst>
              <a:ext uri="{FF2B5EF4-FFF2-40B4-BE49-F238E27FC236}">
                <a16:creationId xmlns:a16="http://schemas.microsoft.com/office/drawing/2014/main" id="{F71A4C9B-181F-E9D2-D151-83CA102C3D8E}"/>
              </a:ext>
            </a:extLst>
          </p:cNvPr>
          <p:cNvSpPr/>
          <p:nvPr userDrawn="1"/>
        </p:nvSpPr>
        <p:spPr>
          <a:xfrm rot="18900000">
            <a:off x="2360008" y="1020780"/>
            <a:ext cx="552723" cy="5527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B696B"/>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2" name="Rektangel">
            <a:extLst>
              <a:ext uri="{FF2B5EF4-FFF2-40B4-BE49-F238E27FC236}">
                <a16:creationId xmlns:a16="http://schemas.microsoft.com/office/drawing/2014/main" id="{4D888E09-2B53-CF90-B7D1-661A189C5414}"/>
              </a:ext>
            </a:extLst>
          </p:cNvPr>
          <p:cNvSpPr/>
          <p:nvPr userDrawn="1"/>
        </p:nvSpPr>
        <p:spPr>
          <a:xfrm>
            <a:off x="13591676" y="986732"/>
            <a:ext cx="8584699" cy="354806"/>
          </a:xfrm>
          <a:prstGeom prst="rect">
            <a:avLst/>
          </a:prstGeom>
          <a:solidFill>
            <a:srgbClr val="EB696B"/>
          </a:solidFill>
          <a:ln w="12700">
            <a:miter lim="400000"/>
          </a:ln>
        </p:spPr>
        <p:txBody>
          <a:bodyPr lIns="0" tIns="0" rIns="0" bIns="0" anchor="ctr"/>
          <a:lstStyle/>
          <a:p>
            <a:pPr defTabSz="457200">
              <a:lnSpc>
                <a:spcPct val="120000"/>
              </a:lnSpc>
              <a:spcBef>
                <a:spcPts val="0"/>
              </a:spcBef>
              <a:defRPr sz="1800">
                <a:latin typeface="Arial"/>
                <a:ea typeface="Arial"/>
                <a:cs typeface="Arial"/>
                <a:sym typeface="Arial"/>
              </a:defRPr>
            </a:pPr>
            <a:endParaRPr/>
          </a:p>
        </p:txBody>
      </p:sp>
      <p:sp>
        <p:nvSpPr>
          <p:cNvPr id="13" name="2. prioritet:">
            <a:extLst>
              <a:ext uri="{FF2B5EF4-FFF2-40B4-BE49-F238E27FC236}">
                <a16:creationId xmlns:a16="http://schemas.microsoft.com/office/drawing/2014/main" id="{942D4310-F520-3972-7393-B357C7E20161}"/>
              </a:ext>
            </a:extLst>
          </p:cNvPr>
          <p:cNvSpPr txBox="1"/>
          <p:nvPr userDrawn="1"/>
        </p:nvSpPr>
        <p:spPr>
          <a:xfrm>
            <a:off x="13508874" y="387370"/>
            <a:ext cx="1737421" cy="508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p>
            <a:pPr defTabSz="457200">
              <a:lnSpc>
                <a:spcPct val="100000"/>
              </a:lnSpc>
              <a:spcBef>
                <a:spcPts val="0"/>
              </a:spcBef>
              <a:defRPr sz="2400">
                <a:solidFill>
                  <a:srgbClr val="3A4053"/>
                </a:solidFill>
                <a:latin typeface="Roboto Slab Bold"/>
                <a:ea typeface="Roboto Slab Bold"/>
                <a:cs typeface="Roboto Slab Bold"/>
                <a:sym typeface="Roboto Slab Bold"/>
              </a:defRPr>
            </a:pPr>
            <a:r>
              <a:t>2. </a:t>
            </a:r>
            <a:r>
              <a:rPr err="1"/>
              <a:t>prioritet</a:t>
            </a:r>
            <a:r>
              <a:t>:</a:t>
            </a:r>
            <a:r>
              <a:rPr sz="1200">
                <a:solidFill>
                  <a:srgbClr val="000000"/>
                </a:solidFill>
              </a:rPr>
              <a:t> </a:t>
            </a:r>
          </a:p>
        </p:txBody>
      </p:sp>
      <p:sp>
        <p:nvSpPr>
          <p:cNvPr id="14" name="Trekant">
            <a:extLst>
              <a:ext uri="{FF2B5EF4-FFF2-40B4-BE49-F238E27FC236}">
                <a16:creationId xmlns:a16="http://schemas.microsoft.com/office/drawing/2014/main" id="{54DF8E36-E572-DAD6-CF11-0953AA01C5EA}"/>
              </a:ext>
            </a:extLst>
          </p:cNvPr>
          <p:cNvSpPr/>
          <p:nvPr userDrawn="1"/>
        </p:nvSpPr>
        <p:spPr>
          <a:xfrm rot="18900000">
            <a:off x="13706151" y="1043118"/>
            <a:ext cx="552724" cy="5527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B696B"/>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5" name="Rektangel">
            <a:extLst>
              <a:ext uri="{FF2B5EF4-FFF2-40B4-BE49-F238E27FC236}">
                <a16:creationId xmlns:a16="http://schemas.microsoft.com/office/drawing/2014/main" id="{8C43C708-4AFB-72E5-812C-BBE1122E2B14}"/>
              </a:ext>
            </a:extLst>
          </p:cNvPr>
          <p:cNvSpPr/>
          <p:nvPr userDrawn="1"/>
        </p:nvSpPr>
        <p:spPr>
          <a:xfrm>
            <a:off x="2245535" y="7285849"/>
            <a:ext cx="8439876" cy="332747"/>
          </a:xfrm>
          <a:prstGeom prst="rect">
            <a:avLst/>
          </a:prstGeom>
          <a:solidFill>
            <a:srgbClr val="EB696B"/>
          </a:solidFill>
          <a:ln w="12700">
            <a:miter lim="400000"/>
          </a:ln>
        </p:spPr>
        <p:txBody>
          <a:bodyPr lIns="0" tIns="0" rIns="0" bIns="0" anchor="ctr"/>
          <a:lstStyle/>
          <a:p>
            <a:pPr defTabSz="457200">
              <a:lnSpc>
                <a:spcPct val="120000"/>
              </a:lnSpc>
              <a:spcBef>
                <a:spcPts val="0"/>
              </a:spcBef>
              <a:defRPr sz="1800">
                <a:latin typeface="Arial"/>
                <a:ea typeface="Arial"/>
                <a:cs typeface="Arial"/>
                <a:sym typeface="Arial"/>
              </a:defRPr>
            </a:pPr>
            <a:endParaRPr/>
          </a:p>
        </p:txBody>
      </p:sp>
      <p:sp>
        <p:nvSpPr>
          <p:cNvPr id="16" name="Begrunn hvorfor dette kortet er viktig å jobbe med?">
            <a:extLst>
              <a:ext uri="{FF2B5EF4-FFF2-40B4-BE49-F238E27FC236}">
                <a16:creationId xmlns:a16="http://schemas.microsoft.com/office/drawing/2014/main" id="{309F259F-DCA3-A8F7-7DCA-12FF8970AAD3}"/>
              </a:ext>
            </a:extLst>
          </p:cNvPr>
          <p:cNvSpPr txBox="1"/>
          <p:nvPr userDrawn="1"/>
        </p:nvSpPr>
        <p:spPr>
          <a:xfrm>
            <a:off x="2183060" y="6692900"/>
            <a:ext cx="7406581" cy="508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defTabSz="457200">
              <a:lnSpc>
                <a:spcPct val="100000"/>
              </a:lnSpc>
              <a:spcBef>
                <a:spcPts val="0"/>
              </a:spcBef>
              <a:defRPr sz="2400">
                <a:solidFill>
                  <a:srgbClr val="3A4053"/>
                </a:solidFill>
                <a:latin typeface="Roboto Slab Regular"/>
                <a:ea typeface="Roboto Slab Regular"/>
                <a:cs typeface="Roboto Slab Regular"/>
                <a:sym typeface="Roboto Slab Regular"/>
              </a:defRPr>
            </a:lvl1pPr>
          </a:lstStyle>
          <a:p>
            <a:r>
              <a:rPr err="1"/>
              <a:t>Begrunn</a:t>
            </a:r>
            <a:r>
              <a:t> </a:t>
            </a:r>
            <a:r>
              <a:rPr err="1"/>
              <a:t>hvorfor</a:t>
            </a:r>
            <a:r>
              <a:t> </a:t>
            </a:r>
            <a:r>
              <a:rPr err="1"/>
              <a:t>dette</a:t>
            </a:r>
            <a:r>
              <a:t> </a:t>
            </a:r>
            <a:r>
              <a:rPr err="1"/>
              <a:t>kortet</a:t>
            </a:r>
            <a:r>
              <a:t> er </a:t>
            </a:r>
            <a:r>
              <a:rPr err="1"/>
              <a:t>viktig</a:t>
            </a:r>
            <a:r>
              <a:t> å </a:t>
            </a:r>
            <a:r>
              <a:rPr err="1"/>
              <a:t>jobbe</a:t>
            </a:r>
            <a:r>
              <a:t> med?</a:t>
            </a:r>
          </a:p>
        </p:txBody>
      </p:sp>
      <p:sp>
        <p:nvSpPr>
          <p:cNvPr id="17" name="Trekant">
            <a:extLst>
              <a:ext uri="{FF2B5EF4-FFF2-40B4-BE49-F238E27FC236}">
                <a16:creationId xmlns:a16="http://schemas.microsoft.com/office/drawing/2014/main" id="{6DEB6A17-F83A-E28D-E2D2-CBBA95D11AF2}"/>
              </a:ext>
            </a:extLst>
          </p:cNvPr>
          <p:cNvSpPr/>
          <p:nvPr userDrawn="1"/>
        </p:nvSpPr>
        <p:spPr>
          <a:xfrm rot="18900000">
            <a:off x="2362403" y="7333775"/>
            <a:ext cx="552723" cy="5527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B696B"/>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8" name="Rektangel">
            <a:extLst>
              <a:ext uri="{FF2B5EF4-FFF2-40B4-BE49-F238E27FC236}">
                <a16:creationId xmlns:a16="http://schemas.microsoft.com/office/drawing/2014/main" id="{12A23DE3-E757-9254-7668-AD133651AB3D}"/>
              </a:ext>
            </a:extLst>
          </p:cNvPr>
          <p:cNvSpPr/>
          <p:nvPr userDrawn="1"/>
        </p:nvSpPr>
        <p:spPr>
          <a:xfrm>
            <a:off x="13654152" y="7285849"/>
            <a:ext cx="8439876" cy="332747"/>
          </a:xfrm>
          <a:prstGeom prst="rect">
            <a:avLst/>
          </a:prstGeom>
          <a:solidFill>
            <a:srgbClr val="EB696B"/>
          </a:solidFill>
          <a:ln w="12700">
            <a:miter lim="400000"/>
          </a:ln>
        </p:spPr>
        <p:txBody>
          <a:bodyPr lIns="0" tIns="0" rIns="0" bIns="0" anchor="ctr"/>
          <a:lstStyle/>
          <a:p>
            <a:pPr defTabSz="457200">
              <a:lnSpc>
                <a:spcPct val="120000"/>
              </a:lnSpc>
              <a:spcBef>
                <a:spcPts val="0"/>
              </a:spcBef>
              <a:defRPr sz="1800">
                <a:latin typeface="Arial"/>
                <a:ea typeface="Arial"/>
                <a:cs typeface="Arial"/>
                <a:sym typeface="Arial"/>
              </a:defRPr>
            </a:pPr>
            <a:endParaRPr/>
          </a:p>
        </p:txBody>
      </p:sp>
      <p:sp>
        <p:nvSpPr>
          <p:cNvPr id="19" name="Begrunn hvorfor dette kortet er viktig å jobbe med?">
            <a:extLst>
              <a:ext uri="{FF2B5EF4-FFF2-40B4-BE49-F238E27FC236}">
                <a16:creationId xmlns:a16="http://schemas.microsoft.com/office/drawing/2014/main" id="{2A068200-836B-0455-4D60-5251F317AEF9}"/>
              </a:ext>
            </a:extLst>
          </p:cNvPr>
          <p:cNvSpPr txBox="1"/>
          <p:nvPr userDrawn="1"/>
        </p:nvSpPr>
        <p:spPr>
          <a:xfrm>
            <a:off x="13591677" y="6692900"/>
            <a:ext cx="7406581" cy="508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defTabSz="457200">
              <a:lnSpc>
                <a:spcPct val="100000"/>
              </a:lnSpc>
              <a:spcBef>
                <a:spcPts val="0"/>
              </a:spcBef>
              <a:defRPr sz="2400">
                <a:solidFill>
                  <a:srgbClr val="3A4053"/>
                </a:solidFill>
                <a:latin typeface="Roboto Slab Regular"/>
                <a:ea typeface="Roboto Slab Regular"/>
                <a:cs typeface="Roboto Slab Regular"/>
                <a:sym typeface="Roboto Slab Regular"/>
              </a:defRPr>
            </a:lvl1pPr>
          </a:lstStyle>
          <a:p>
            <a:r>
              <a:rPr err="1"/>
              <a:t>Begrunn</a:t>
            </a:r>
            <a:r>
              <a:t> </a:t>
            </a:r>
            <a:r>
              <a:rPr err="1"/>
              <a:t>hvorfor</a:t>
            </a:r>
            <a:r>
              <a:t> </a:t>
            </a:r>
            <a:r>
              <a:rPr err="1"/>
              <a:t>dette</a:t>
            </a:r>
            <a:r>
              <a:t> </a:t>
            </a:r>
            <a:r>
              <a:rPr err="1"/>
              <a:t>kortet</a:t>
            </a:r>
            <a:r>
              <a:t> er </a:t>
            </a:r>
            <a:r>
              <a:rPr err="1"/>
              <a:t>viktig</a:t>
            </a:r>
            <a:r>
              <a:t> å </a:t>
            </a:r>
            <a:r>
              <a:rPr err="1"/>
              <a:t>jobbe</a:t>
            </a:r>
            <a:r>
              <a:t> med?</a:t>
            </a:r>
          </a:p>
        </p:txBody>
      </p:sp>
      <p:sp>
        <p:nvSpPr>
          <p:cNvPr id="20" name="Trekant">
            <a:extLst>
              <a:ext uri="{FF2B5EF4-FFF2-40B4-BE49-F238E27FC236}">
                <a16:creationId xmlns:a16="http://schemas.microsoft.com/office/drawing/2014/main" id="{5B3568B5-1AC4-2959-B5DF-2F16CE5212CA}"/>
              </a:ext>
            </a:extLst>
          </p:cNvPr>
          <p:cNvSpPr/>
          <p:nvPr userDrawn="1"/>
        </p:nvSpPr>
        <p:spPr>
          <a:xfrm rot="18900000">
            <a:off x="13762553" y="7333775"/>
            <a:ext cx="552724" cy="5527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B696B"/>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2"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Plassholder for innhold 2">
            <a:extLst>
              <a:ext uri="{FF2B5EF4-FFF2-40B4-BE49-F238E27FC236}">
                <a16:creationId xmlns:a16="http://schemas.microsoft.com/office/drawing/2014/main" id="{07A3A7C3-9750-EFCA-F36A-1BE3A7A51F7C}"/>
              </a:ext>
            </a:extLst>
          </p:cNvPr>
          <p:cNvSpPr>
            <a:spLocks noGrp="1"/>
          </p:cNvSpPr>
          <p:nvPr>
            <p:ph idx="14"/>
          </p:nvPr>
        </p:nvSpPr>
        <p:spPr>
          <a:xfrm>
            <a:off x="2254149" y="1860639"/>
            <a:ext cx="8429891" cy="4389570"/>
          </a:xfrm>
        </p:spPr>
        <p:txBody>
          <a:bodyPr lIns="72000" tIns="0" rIns="0" bIns="0" anchor="t">
            <a:noAutofit/>
          </a:bodyPr>
          <a:lstStyle>
            <a:lvl1pPr marL="344488" indent="-333375" algn="l">
              <a:buClr>
                <a:srgbClr val="EB696B"/>
              </a:buClr>
              <a:buFont typeface="Wingdings" pitchFamily="2" charset="2"/>
              <a:buChar char="q"/>
              <a:tabLst/>
              <a:defRPr sz="2000">
                <a:latin typeface="+mn-lt"/>
                <a:cs typeface="Arial" panose="020B0604020202020204" pitchFamily="34" charset="0"/>
              </a:defRPr>
            </a:lvl1pPr>
            <a:lvl2pPr marL="344488" indent="284163">
              <a:buClr>
                <a:srgbClr val="4ECDC4"/>
              </a:buClr>
              <a:buFont typeface="Wingdings" pitchFamily="2" charset="2"/>
              <a:buChar char="§"/>
              <a:tabLst/>
              <a:defRPr sz="1800">
                <a:latin typeface="+mn-lt"/>
                <a:cs typeface="Arial" panose="020B0604020202020204" pitchFamily="34" charset="0"/>
              </a:defRPr>
            </a:lvl2pPr>
            <a:lvl3pPr marL="628650" indent="295275">
              <a:buClr>
                <a:srgbClr val="4ECDC4"/>
              </a:buClr>
              <a:buFont typeface="Wingdings" pitchFamily="2" charset="2"/>
              <a:buChar char="§"/>
              <a:tabLst/>
              <a:defRPr sz="1400">
                <a:latin typeface="+mn-lt"/>
                <a:cs typeface="Arial" panose="020B0604020202020204" pitchFamily="34" charset="0"/>
              </a:defRPr>
            </a:lvl3pPr>
            <a:lvl4pPr marL="923925" indent="333375">
              <a:buClr>
                <a:srgbClr val="4ECDC4"/>
              </a:buClr>
              <a:buFont typeface="Wingdings" pitchFamily="2" charset="2"/>
              <a:buChar char="§"/>
              <a:tabLst/>
              <a:defRPr sz="1200">
                <a:latin typeface="+mn-lt"/>
                <a:cs typeface="Arial" panose="020B0604020202020204" pitchFamily="34" charset="0"/>
              </a:defRPr>
            </a:lvl4pPr>
            <a:lvl5pPr marL="1257300" indent="344488">
              <a:buClr>
                <a:srgbClr val="4ECDC4"/>
              </a:buClr>
              <a:buFont typeface="Wingdings" pitchFamily="2" charset="2"/>
              <a:buChar char="§"/>
              <a:tabLst/>
              <a:defRPr sz="1200">
                <a:latin typeface="+mn-lt"/>
                <a:cs typeface="Arial" panose="020B0604020202020204" pitchFamily="34" charset="0"/>
              </a:defRPr>
            </a:lvl5pPr>
          </a:lstStyle>
          <a:p>
            <a:pPr lvl="0"/>
            <a:r>
              <a:rPr lang="nb-NO"/>
              <a:t>Klikk for å redigere tekststiler i malen</a:t>
            </a:r>
          </a:p>
        </p:txBody>
      </p:sp>
      <p:sp>
        <p:nvSpPr>
          <p:cNvPr id="24" name="Plassholder for innhold 2">
            <a:extLst>
              <a:ext uri="{FF2B5EF4-FFF2-40B4-BE49-F238E27FC236}">
                <a16:creationId xmlns:a16="http://schemas.microsoft.com/office/drawing/2014/main" id="{7F97563A-3FEE-183C-A494-2A4C86B177F6}"/>
              </a:ext>
            </a:extLst>
          </p:cNvPr>
          <p:cNvSpPr>
            <a:spLocks noGrp="1"/>
          </p:cNvSpPr>
          <p:nvPr>
            <p:ph idx="15"/>
          </p:nvPr>
        </p:nvSpPr>
        <p:spPr>
          <a:xfrm>
            <a:off x="13662766" y="1864449"/>
            <a:ext cx="8429891" cy="4389570"/>
          </a:xfrm>
        </p:spPr>
        <p:txBody>
          <a:bodyPr lIns="72000" tIns="0" rIns="0" bIns="0" anchor="t">
            <a:noAutofit/>
          </a:bodyPr>
          <a:lstStyle>
            <a:lvl1pPr marL="344488" indent="-333375" algn="l">
              <a:buClr>
                <a:srgbClr val="EB696B"/>
              </a:buClr>
              <a:buFont typeface="Wingdings" pitchFamily="2" charset="2"/>
              <a:buChar char="q"/>
              <a:tabLst/>
              <a:defRPr sz="2000">
                <a:latin typeface="+mn-lt"/>
                <a:cs typeface="Arial" panose="020B0604020202020204" pitchFamily="34" charset="0"/>
              </a:defRPr>
            </a:lvl1pPr>
            <a:lvl2pPr marL="344488" indent="284163">
              <a:buClr>
                <a:srgbClr val="4ECDC4"/>
              </a:buClr>
              <a:buFont typeface="Wingdings" pitchFamily="2" charset="2"/>
              <a:buChar char="§"/>
              <a:tabLst/>
              <a:defRPr sz="1800">
                <a:latin typeface="+mn-lt"/>
                <a:cs typeface="Arial" panose="020B0604020202020204" pitchFamily="34" charset="0"/>
              </a:defRPr>
            </a:lvl2pPr>
            <a:lvl3pPr marL="628650" indent="295275">
              <a:buClr>
                <a:srgbClr val="4ECDC4"/>
              </a:buClr>
              <a:buFont typeface="Wingdings" pitchFamily="2" charset="2"/>
              <a:buChar char="§"/>
              <a:tabLst/>
              <a:defRPr sz="1400">
                <a:latin typeface="+mn-lt"/>
                <a:cs typeface="Arial" panose="020B0604020202020204" pitchFamily="34" charset="0"/>
              </a:defRPr>
            </a:lvl3pPr>
            <a:lvl4pPr marL="923925" indent="333375">
              <a:buClr>
                <a:srgbClr val="4ECDC4"/>
              </a:buClr>
              <a:buFont typeface="Wingdings" pitchFamily="2" charset="2"/>
              <a:buChar char="§"/>
              <a:tabLst/>
              <a:defRPr sz="1200">
                <a:latin typeface="+mn-lt"/>
                <a:cs typeface="Arial" panose="020B0604020202020204" pitchFamily="34" charset="0"/>
              </a:defRPr>
            </a:lvl4pPr>
            <a:lvl5pPr marL="1257300" indent="344488">
              <a:buClr>
                <a:srgbClr val="4ECDC4"/>
              </a:buClr>
              <a:buFont typeface="Wingdings" pitchFamily="2" charset="2"/>
              <a:buChar char="§"/>
              <a:tabLst/>
              <a:defRPr sz="1200">
                <a:latin typeface="+mn-lt"/>
                <a:cs typeface="Arial" panose="020B0604020202020204" pitchFamily="34" charset="0"/>
              </a:defRPr>
            </a:lvl5pPr>
          </a:lstStyle>
          <a:p>
            <a:pPr lvl="0"/>
            <a:r>
              <a:rPr lang="nb-NO"/>
              <a:t>Klikk for å redigere tekststiler i malen</a:t>
            </a:r>
          </a:p>
        </p:txBody>
      </p:sp>
      <p:sp>
        <p:nvSpPr>
          <p:cNvPr id="25" name="Plassholder for innhold 2">
            <a:extLst>
              <a:ext uri="{FF2B5EF4-FFF2-40B4-BE49-F238E27FC236}">
                <a16:creationId xmlns:a16="http://schemas.microsoft.com/office/drawing/2014/main" id="{8B41616D-ABE1-F8EF-BB15-FDAD0E009AF3}"/>
              </a:ext>
            </a:extLst>
          </p:cNvPr>
          <p:cNvSpPr>
            <a:spLocks noGrp="1"/>
          </p:cNvSpPr>
          <p:nvPr>
            <p:ph idx="16"/>
          </p:nvPr>
        </p:nvSpPr>
        <p:spPr>
          <a:xfrm>
            <a:off x="13648079" y="8177281"/>
            <a:ext cx="8429891" cy="4389570"/>
          </a:xfrm>
        </p:spPr>
        <p:txBody>
          <a:bodyPr lIns="72000" tIns="0" rIns="0" bIns="0" anchor="t">
            <a:noAutofit/>
          </a:bodyPr>
          <a:lstStyle>
            <a:lvl1pPr marL="344488" indent="-333375" algn="l">
              <a:buClr>
                <a:srgbClr val="EB696B"/>
              </a:buClr>
              <a:buFont typeface="Wingdings" pitchFamily="2" charset="2"/>
              <a:buChar char="q"/>
              <a:tabLst/>
              <a:defRPr sz="2000">
                <a:latin typeface="+mn-lt"/>
                <a:cs typeface="Arial" panose="020B0604020202020204" pitchFamily="34" charset="0"/>
              </a:defRPr>
            </a:lvl1pPr>
            <a:lvl2pPr marL="344488" indent="284163">
              <a:buClr>
                <a:srgbClr val="4ECDC4"/>
              </a:buClr>
              <a:buFont typeface="Wingdings" pitchFamily="2" charset="2"/>
              <a:buChar char="§"/>
              <a:tabLst/>
              <a:defRPr sz="1800">
                <a:latin typeface="+mn-lt"/>
                <a:cs typeface="Arial" panose="020B0604020202020204" pitchFamily="34" charset="0"/>
              </a:defRPr>
            </a:lvl2pPr>
            <a:lvl3pPr marL="628650" indent="295275">
              <a:buClr>
                <a:srgbClr val="4ECDC4"/>
              </a:buClr>
              <a:buFont typeface="Wingdings" pitchFamily="2" charset="2"/>
              <a:buChar char="§"/>
              <a:tabLst/>
              <a:defRPr sz="1400">
                <a:latin typeface="+mn-lt"/>
                <a:cs typeface="Arial" panose="020B0604020202020204" pitchFamily="34" charset="0"/>
              </a:defRPr>
            </a:lvl3pPr>
            <a:lvl4pPr marL="923925" indent="333375">
              <a:buClr>
                <a:srgbClr val="4ECDC4"/>
              </a:buClr>
              <a:buFont typeface="Wingdings" pitchFamily="2" charset="2"/>
              <a:buChar char="§"/>
              <a:tabLst/>
              <a:defRPr sz="1200">
                <a:latin typeface="+mn-lt"/>
                <a:cs typeface="Arial" panose="020B0604020202020204" pitchFamily="34" charset="0"/>
              </a:defRPr>
            </a:lvl4pPr>
            <a:lvl5pPr marL="1257300" indent="344488">
              <a:buClr>
                <a:srgbClr val="4ECDC4"/>
              </a:buClr>
              <a:buFont typeface="Wingdings" pitchFamily="2" charset="2"/>
              <a:buChar char="§"/>
              <a:tabLst/>
              <a:defRPr sz="1200">
                <a:latin typeface="+mn-lt"/>
                <a:cs typeface="Arial" panose="020B0604020202020204" pitchFamily="34" charset="0"/>
              </a:defRPr>
            </a:lvl5pPr>
          </a:lstStyle>
          <a:p>
            <a:pPr lvl="0"/>
            <a:r>
              <a:rPr lang="nb-NO"/>
              <a:t>Klikk for å redigere tekststiler i malen</a:t>
            </a:r>
          </a:p>
        </p:txBody>
      </p:sp>
      <p:sp>
        <p:nvSpPr>
          <p:cNvPr id="26" name="Plassholder for innhold 2">
            <a:extLst>
              <a:ext uri="{FF2B5EF4-FFF2-40B4-BE49-F238E27FC236}">
                <a16:creationId xmlns:a16="http://schemas.microsoft.com/office/drawing/2014/main" id="{8EC73577-A332-7E63-B54C-67A2029C5698}"/>
              </a:ext>
            </a:extLst>
          </p:cNvPr>
          <p:cNvSpPr>
            <a:spLocks noGrp="1"/>
          </p:cNvSpPr>
          <p:nvPr>
            <p:ph idx="17"/>
          </p:nvPr>
        </p:nvSpPr>
        <p:spPr>
          <a:xfrm>
            <a:off x="2183059" y="8249850"/>
            <a:ext cx="8429891" cy="4389570"/>
          </a:xfrm>
        </p:spPr>
        <p:txBody>
          <a:bodyPr lIns="72000" tIns="0" rIns="0" bIns="0" anchor="t">
            <a:noAutofit/>
          </a:bodyPr>
          <a:lstStyle>
            <a:lvl1pPr marL="344488" indent="-333375" algn="l">
              <a:buClr>
                <a:srgbClr val="EB696B"/>
              </a:buClr>
              <a:buFont typeface="Wingdings" pitchFamily="2" charset="2"/>
              <a:buChar char="q"/>
              <a:tabLst/>
              <a:defRPr sz="2000">
                <a:latin typeface="+mn-lt"/>
                <a:cs typeface="Arial" panose="020B0604020202020204" pitchFamily="34" charset="0"/>
              </a:defRPr>
            </a:lvl1pPr>
            <a:lvl2pPr marL="344488" indent="284163">
              <a:buClr>
                <a:srgbClr val="4ECDC4"/>
              </a:buClr>
              <a:buFont typeface="Wingdings" pitchFamily="2" charset="2"/>
              <a:buChar char="§"/>
              <a:tabLst/>
              <a:defRPr sz="1800">
                <a:latin typeface="+mn-lt"/>
                <a:cs typeface="Arial" panose="020B0604020202020204" pitchFamily="34" charset="0"/>
              </a:defRPr>
            </a:lvl2pPr>
            <a:lvl3pPr marL="628650" indent="295275">
              <a:buClr>
                <a:srgbClr val="4ECDC4"/>
              </a:buClr>
              <a:buFont typeface="Wingdings" pitchFamily="2" charset="2"/>
              <a:buChar char="§"/>
              <a:tabLst/>
              <a:defRPr sz="1400">
                <a:latin typeface="+mn-lt"/>
                <a:cs typeface="Arial" panose="020B0604020202020204" pitchFamily="34" charset="0"/>
              </a:defRPr>
            </a:lvl3pPr>
            <a:lvl4pPr marL="923925" indent="333375">
              <a:buClr>
                <a:srgbClr val="4ECDC4"/>
              </a:buClr>
              <a:buFont typeface="Wingdings" pitchFamily="2" charset="2"/>
              <a:buChar char="§"/>
              <a:tabLst/>
              <a:defRPr sz="1200">
                <a:latin typeface="+mn-lt"/>
                <a:cs typeface="Arial" panose="020B0604020202020204" pitchFamily="34" charset="0"/>
              </a:defRPr>
            </a:lvl4pPr>
            <a:lvl5pPr marL="1257300" indent="344488">
              <a:buClr>
                <a:srgbClr val="4ECDC4"/>
              </a:buClr>
              <a:buFont typeface="Wingdings" pitchFamily="2" charset="2"/>
              <a:buChar char="§"/>
              <a:tabLst/>
              <a:defRPr sz="1200">
                <a:latin typeface="+mn-lt"/>
                <a:cs typeface="Arial" panose="020B0604020202020204" pitchFamily="34" charset="0"/>
              </a:defRPr>
            </a:lvl5pPr>
          </a:lstStyle>
          <a:p>
            <a:pPr lvl="0"/>
            <a:r>
              <a:rPr lang="nb-NO"/>
              <a:t>Klikk for å redigere tekststiler i malen</a:t>
            </a:r>
          </a:p>
        </p:txBody>
      </p:sp>
      <p:pic>
        <p:nvPicPr>
          <p:cNvPr id="27" name="Graphic 20">
            <a:extLst>
              <a:ext uri="{FF2B5EF4-FFF2-40B4-BE49-F238E27FC236}">
                <a16:creationId xmlns:a16="http://schemas.microsoft.com/office/drawing/2014/main" id="{F9CD92C3-3F49-D91E-C043-204D6106BE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92657" y="12815967"/>
            <a:ext cx="1587739" cy="446054"/>
          </a:xfrm>
          <a:prstGeom prst="rect">
            <a:avLst/>
          </a:prstGeom>
        </p:spPr>
      </p:pic>
    </p:spTree>
    <p:extLst>
      <p:ext uri="{BB962C8B-B14F-4D97-AF65-F5344CB8AC3E}">
        <p14:creationId xmlns:p14="http://schemas.microsoft.com/office/powerpoint/2010/main" val="19969702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Rektangel">
            <a:extLst>
              <a:ext uri="{FF2B5EF4-FFF2-40B4-BE49-F238E27FC236}">
                <a16:creationId xmlns:a16="http://schemas.microsoft.com/office/drawing/2014/main" id="{723FC5F2-1C6B-1787-B88C-C7280C7C2204}"/>
              </a:ext>
            </a:extLst>
          </p:cNvPr>
          <p:cNvSpPr/>
          <p:nvPr userDrawn="1"/>
        </p:nvSpPr>
        <p:spPr>
          <a:xfrm>
            <a:off x="242048" y="304800"/>
            <a:ext cx="23864960" cy="13138150"/>
          </a:xfrm>
          <a:prstGeom prst="rect">
            <a:avLst/>
          </a:prstGeom>
          <a:solidFill>
            <a:srgbClr val="F5F0E6"/>
          </a:solidFill>
          <a:ln w="76200">
            <a:solidFill>
              <a:srgbClr val="F5F0E6"/>
            </a:solidFill>
            <a:miter lim="400000"/>
          </a:ln>
        </p:spPr>
        <p:txBody>
          <a:bodyPr lIns="50800" tIns="50800" rIns="50800" bIns="50800" anchor="ctr"/>
          <a:lstStyle/>
          <a:p>
            <a:pPr marL="0" indent="0" algn="ctr" defTabSz="825500">
              <a:lnSpc>
                <a:spcPct val="100000"/>
              </a:lnSpc>
              <a:buSzTx/>
              <a:defRPr sz="3200">
                <a:solidFill>
                  <a:srgbClr val="FFFFFF"/>
                </a:solidFill>
                <a:latin typeface="Helvetica Neue Medium"/>
                <a:ea typeface="Helvetica Neue Medium"/>
                <a:cs typeface="Helvetica Neue Medium"/>
                <a:sym typeface="Helvetica Neue Medium"/>
              </a:defRPr>
            </a:pPr>
            <a:endParaRPr/>
          </a:p>
        </p:txBody>
      </p:sp>
      <p:sp>
        <p:nvSpPr>
          <p:cNvPr id="8" name="Diverse materiell">
            <a:extLst>
              <a:ext uri="{FF2B5EF4-FFF2-40B4-BE49-F238E27FC236}">
                <a16:creationId xmlns:a16="http://schemas.microsoft.com/office/drawing/2014/main" id="{7AD3956C-9DE5-90D2-4B6D-8D127C47D295}"/>
              </a:ext>
            </a:extLst>
          </p:cNvPr>
          <p:cNvSpPr txBox="1"/>
          <p:nvPr userDrawn="1"/>
        </p:nvSpPr>
        <p:spPr>
          <a:xfrm>
            <a:off x="8953499" y="5775100"/>
            <a:ext cx="8774838" cy="133369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defTabSz="457200">
              <a:lnSpc>
                <a:spcPct val="100000"/>
              </a:lnSpc>
              <a:spcBef>
                <a:spcPts val="0"/>
              </a:spcBef>
              <a:defRPr sz="8000">
                <a:latin typeface="Roboto Slab Regular"/>
                <a:ea typeface="Roboto Slab Regular"/>
                <a:cs typeface="Roboto Slab Regular"/>
                <a:sym typeface="Roboto Slab Regular"/>
              </a:defRPr>
            </a:lvl1pPr>
          </a:lstStyle>
          <a:p>
            <a:pPr algn="ctr"/>
            <a:r>
              <a:rPr kumimoji="0" lang="nb-NO" sz="8000" b="0" i="0" u="none" strike="noStrike" cap="none" spc="0" normalizeH="0" baseline="0">
                <a:ln>
                  <a:noFill/>
                </a:ln>
                <a:solidFill>
                  <a:srgbClr val="000000"/>
                </a:solidFill>
                <a:effectLst/>
                <a:uFillTx/>
                <a:latin typeface="Roboto Slab Regular"/>
                <a:ea typeface="Roboto Slab Regular"/>
                <a:cs typeface="Roboto Slab Regular"/>
                <a:sym typeface="Roboto Slab Regular"/>
              </a:rPr>
              <a:t>Møte med ansatte</a:t>
            </a:r>
          </a:p>
        </p:txBody>
      </p:sp>
      <p:pic>
        <p:nvPicPr>
          <p:cNvPr id="10" name="Helseiarbeid_logo_org.ai" descr="Helseiarbeid_logo_org.ai">
            <a:extLst>
              <a:ext uri="{FF2B5EF4-FFF2-40B4-BE49-F238E27FC236}">
                <a16:creationId xmlns:a16="http://schemas.microsoft.com/office/drawing/2014/main" id="{5C1DFE12-4876-F3E3-6B4A-9D148AB23560}"/>
              </a:ext>
            </a:extLst>
          </p:cNvPr>
          <p:cNvPicPr>
            <a:picLocks noChangeAspect="1"/>
          </p:cNvPicPr>
          <p:nvPr userDrawn="1"/>
        </p:nvPicPr>
        <p:blipFill>
          <a:blip r:embed="rId2"/>
          <a:stretch>
            <a:fillRect/>
          </a:stretch>
        </p:blipFill>
        <p:spPr>
          <a:xfrm>
            <a:off x="21186530" y="12372122"/>
            <a:ext cx="2568509" cy="723461"/>
          </a:xfrm>
          <a:prstGeom prst="rect">
            <a:avLst/>
          </a:prstGeom>
          <a:ln w="12700">
            <a:miter lim="400000"/>
          </a:ln>
        </p:spPr>
      </p:pic>
      <p:sp>
        <p:nvSpPr>
          <p:cNvPr id="11" name="TekstSylinder 10">
            <a:extLst>
              <a:ext uri="{FF2B5EF4-FFF2-40B4-BE49-F238E27FC236}">
                <a16:creationId xmlns:a16="http://schemas.microsoft.com/office/drawing/2014/main" id="{B18903B5-9A1F-27E5-0C02-33FCAF0A6BA1}"/>
              </a:ext>
            </a:extLst>
          </p:cNvPr>
          <p:cNvSpPr txBox="1"/>
          <p:nvPr userDrawn="1"/>
        </p:nvSpPr>
        <p:spPr>
          <a:xfrm>
            <a:off x="1851787" y="611852"/>
            <a:ext cx="1259456" cy="53347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nchor="ctr">
            <a:spAutoFit/>
          </a:bodyPr>
          <a:lstStyle/>
          <a:p>
            <a:pPr marL="0" indent="0" algn="l">
              <a:lnSpc>
                <a:spcPct val="100000"/>
              </a:lnSpc>
              <a:buSzTx/>
            </a:pPr>
            <a:r>
              <a:rPr lang="nb-NO" sz="2800">
                <a:solidFill>
                  <a:schemeClr val="tx1"/>
                </a:solidFill>
                <a:latin typeface="Roboto Slab "/>
                <a:ea typeface="+mn-ea"/>
                <a:cs typeface="+mn-cs"/>
                <a:sym typeface="Roboto Slab Bold"/>
              </a:rPr>
              <a:t>Steg 2</a:t>
            </a:r>
          </a:p>
        </p:txBody>
      </p:sp>
      <p:pic>
        <p:nvPicPr>
          <p:cNvPr id="14" name="Grafikk 13" descr="Stopp med heldekkende fyll">
            <a:extLst>
              <a:ext uri="{FF2B5EF4-FFF2-40B4-BE49-F238E27FC236}">
                <a16:creationId xmlns:a16="http://schemas.microsoft.com/office/drawing/2014/main" id="{AB7BE3F0-35C3-78C3-4D24-CAD1962DDB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61573" y="590842"/>
            <a:ext cx="575500" cy="575500"/>
          </a:xfrm>
          <a:prstGeom prst="rect">
            <a:avLst/>
          </a:prstGeom>
        </p:spPr>
      </p:pic>
      <p:sp>
        <p:nvSpPr>
          <p:cNvPr id="15" name="TekstSylinder 14">
            <a:extLst>
              <a:ext uri="{FF2B5EF4-FFF2-40B4-BE49-F238E27FC236}">
                <a16:creationId xmlns:a16="http://schemas.microsoft.com/office/drawing/2014/main" id="{425F3875-AF2A-F509-DB42-6BEF1AC1151B}"/>
              </a:ext>
            </a:extLst>
          </p:cNvPr>
          <p:cNvSpPr txBox="1"/>
          <p:nvPr userDrawn="1"/>
        </p:nvSpPr>
        <p:spPr>
          <a:xfrm>
            <a:off x="10929022" y="12559876"/>
            <a:ext cx="2678156"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chor="ctr">
            <a:spAutoFit/>
          </a:bodyPr>
          <a:lstStyle/>
          <a:p>
            <a:pPr marL="0" indent="0" algn="ctr">
              <a:lnSpc>
                <a:spcPct val="100000"/>
              </a:lnSpc>
              <a:buSzTx/>
            </a:pPr>
            <a:r>
              <a:rPr lang="nb-NO" sz="1800">
                <a:solidFill>
                  <a:schemeClr val="tx1"/>
                </a:solidFill>
                <a:latin typeface="All Round Gothic XLig" panose="020B0403020202020104" pitchFamily="34" charset="77"/>
                <a:ea typeface="+mn-ea"/>
                <a:cs typeface="+mn-cs"/>
                <a:sym typeface="Roboto Slab Bold"/>
              </a:rPr>
              <a:t>I samarbeid med</a:t>
            </a:r>
          </a:p>
        </p:txBody>
      </p:sp>
      <p:pic>
        <p:nvPicPr>
          <p:cNvPr id="16" name="Bilde 15" descr="Et bilde som inneholder Grafikk, symbol, design&#10;&#10;KI-generert innhold kan være feil.">
            <a:extLst>
              <a:ext uri="{FF2B5EF4-FFF2-40B4-BE49-F238E27FC236}">
                <a16:creationId xmlns:a16="http://schemas.microsoft.com/office/drawing/2014/main" id="{5AFB99BB-CD4A-CCB2-FA07-FF23180EDA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82463" y="12446265"/>
            <a:ext cx="883057" cy="586111"/>
          </a:xfrm>
          <a:prstGeom prst="rect">
            <a:avLst/>
          </a:prstGeom>
        </p:spPr>
      </p:pic>
      <p:pic>
        <p:nvPicPr>
          <p:cNvPr id="17" name="Bilde 16" descr="Et bilde som inneholder Grafikk, Font, logo, grafisk design&#10;&#10;KI-generert innhold kan være feil.">
            <a:extLst>
              <a:ext uri="{FF2B5EF4-FFF2-40B4-BE49-F238E27FC236}">
                <a16:creationId xmlns:a16="http://schemas.microsoft.com/office/drawing/2014/main" id="{D3891E15-6278-0CAC-8614-1AD30591EA2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96894" y="12446264"/>
            <a:ext cx="932128" cy="586111"/>
          </a:xfrm>
          <a:prstGeom prst="rect">
            <a:avLst/>
          </a:prstGeom>
        </p:spPr>
      </p:pic>
      <p:sp>
        <p:nvSpPr>
          <p:cNvPr id="18" name="Plassholder for innhold 2">
            <a:extLst>
              <a:ext uri="{FF2B5EF4-FFF2-40B4-BE49-F238E27FC236}">
                <a16:creationId xmlns:a16="http://schemas.microsoft.com/office/drawing/2014/main" id="{6BAB2B0D-B6FC-2053-0AB3-FA8C11F4119C}"/>
              </a:ext>
            </a:extLst>
          </p:cNvPr>
          <p:cNvSpPr>
            <a:spLocks noGrp="1"/>
          </p:cNvSpPr>
          <p:nvPr>
            <p:ph idx="14" hasCustomPrompt="1"/>
          </p:nvPr>
        </p:nvSpPr>
        <p:spPr>
          <a:xfrm>
            <a:off x="12334072" y="7743245"/>
            <a:ext cx="7341716" cy="586111"/>
          </a:xfrm>
        </p:spPr>
        <p:txBody>
          <a:bodyPr anchor="ctr">
            <a:normAutofit/>
          </a:bodyPr>
          <a:lstStyle>
            <a:lvl1pPr marL="468313" indent="-457200" algn="l">
              <a:buClr>
                <a:srgbClr val="EB686B"/>
              </a:buClr>
              <a:buSzPct val="100000"/>
              <a:buFont typeface="Wingdings" pitchFamily="2" charset="2"/>
              <a:buNone/>
              <a:tabLst/>
              <a:defRPr sz="3200">
                <a:solidFill>
                  <a:schemeClr val="bg2">
                    <a:lumMod val="25000"/>
                  </a:schemeClr>
                </a:solidFill>
                <a:latin typeface="+mn-lt"/>
                <a:cs typeface="Arial" panose="020B0604020202020204" pitchFamily="34" charset="0"/>
              </a:defRPr>
            </a:lvl1pPr>
            <a:lvl2pPr marL="468313" indent="455613">
              <a:buClr>
                <a:srgbClr val="EB686B"/>
              </a:buClr>
              <a:buSzPct val="100000"/>
              <a:buFont typeface="Wingdings" pitchFamily="2" charset="2"/>
              <a:buChar char="§"/>
              <a:tabLst/>
              <a:defRPr sz="2400">
                <a:solidFill>
                  <a:schemeClr val="bg2">
                    <a:lumMod val="25000"/>
                  </a:schemeClr>
                </a:solidFill>
                <a:latin typeface="+mn-lt"/>
                <a:cs typeface="Arial" panose="020B0604020202020204" pitchFamily="34" charset="0"/>
              </a:defRPr>
            </a:lvl2pPr>
            <a:lvl3pPr marL="923925" indent="455613">
              <a:buClr>
                <a:srgbClr val="EB686B"/>
              </a:buClr>
              <a:buSzPct val="100000"/>
              <a:buFont typeface="Wingdings" pitchFamily="2" charset="2"/>
              <a:buChar char="§"/>
              <a:tabLst/>
              <a:defRPr sz="1800">
                <a:solidFill>
                  <a:schemeClr val="bg2">
                    <a:lumMod val="25000"/>
                  </a:schemeClr>
                </a:solidFill>
                <a:latin typeface="+mn-lt"/>
                <a:cs typeface="Arial" panose="020B0604020202020204" pitchFamily="34" charset="0"/>
              </a:defRPr>
            </a:lvl3pPr>
            <a:lvl4pPr marL="1379538" indent="457200">
              <a:buClr>
                <a:srgbClr val="EB686B"/>
              </a:buClr>
              <a:buSzPct val="100000"/>
              <a:buFont typeface="Wingdings" pitchFamily="2" charset="2"/>
              <a:buChar char="§"/>
              <a:tabLst/>
              <a:defRPr sz="1600">
                <a:solidFill>
                  <a:schemeClr val="bg2">
                    <a:lumMod val="25000"/>
                  </a:schemeClr>
                </a:solidFill>
                <a:latin typeface="+mn-lt"/>
                <a:cs typeface="Arial" panose="020B0604020202020204" pitchFamily="34" charset="0"/>
              </a:defRPr>
            </a:lvl4pPr>
            <a:lvl5pPr marL="1836738" indent="455613">
              <a:buClr>
                <a:srgbClr val="EB686B"/>
              </a:buClr>
              <a:buSzPct val="100000"/>
              <a:buFont typeface="Wingdings" pitchFamily="2" charset="2"/>
              <a:buChar char="§"/>
              <a:tabLst/>
              <a:defRPr sz="1600">
                <a:solidFill>
                  <a:schemeClr val="bg2">
                    <a:lumMod val="25000"/>
                  </a:schemeClr>
                </a:solidFill>
                <a:latin typeface="+mn-lt"/>
                <a:cs typeface="Arial" panose="020B0604020202020204" pitchFamily="34" charset="0"/>
              </a:defRPr>
            </a:lvl5pPr>
          </a:lstStyle>
          <a:p>
            <a:pPr lvl="0"/>
            <a:r>
              <a:rPr lang="nb-NO"/>
              <a:t>skriv inn bedrift..</a:t>
            </a:r>
            <a:endParaRPr lang="nb-US"/>
          </a:p>
        </p:txBody>
      </p:sp>
      <p:sp>
        <p:nvSpPr>
          <p:cNvPr id="19" name="Plassholder for innhold 2">
            <a:extLst>
              <a:ext uri="{FF2B5EF4-FFF2-40B4-BE49-F238E27FC236}">
                <a16:creationId xmlns:a16="http://schemas.microsoft.com/office/drawing/2014/main" id="{1CFD1C2D-2BCC-315E-B827-5203272DE212}"/>
              </a:ext>
            </a:extLst>
          </p:cNvPr>
          <p:cNvSpPr>
            <a:spLocks noGrp="1"/>
          </p:cNvSpPr>
          <p:nvPr>
            <p:ph idx="15" hasCustomPrompt="1"/>
          </p:nvPr>
        </p:nvSpPr>
        <p:spPr>
          <a:xfrm>
            <a:off x="6757060" y="7743245"/>
            <a:ext cx="5289364" cy="586111"/>
          </a:xfrm>
        </p:spPr>
        <p:txBody>
          <a:bodyPr anchor="ctr">
            <a:normAutofit/>
          </a:bodyPr>
          <a:lstStyle>
            <a:lvl1pPr marL="468313" indent="-457200" algn="r">
              <a:buClr>
                <a:srgbClr val="EB686B"/>
              </a:buClr>
              <a:buSzPct val="100000"/>
              <a:buFont typeface="Wingdings" pitchFamily="2" charset="2"/>
              <a:buNone/>
              <a:tabLst/>
              <a:defRPr sz="3200">
                <a:solidFill>
                  <a:schemeClr val="bg2">
                    <a:lumMod val="25000"/>
                  </a:schemeClr>
                </a:solidFill>
                <a:latin typeface="+mn-lt"/>
                <a:cs typeface="Arial" panose="020B0604020202020204" pitchFamily="34" charset="0"/>
              </a:defRPr>
            </a:lvl1pPr>
            <a:lvl2pPr marL="468313" indent="455613">
              <a:buClr>
                <a:srgbClr val="EB686B"/>
              </a:buClr>
              <a:buSzPct val="100000"/>
              <a:buFont typeface="Wingdings" pitchFamily="2" charset="2"/>
              <a:buChar char="§"/>
              <a:tabLst/>
              <a:defRPr sz="2400">
                <a:solidFill>
                  <a:schemeClr val="bg2">
                    <a:lumMod val="25000"/>
                  </a:schemeClr>
                </a:solidFill>
                <a:latin typeface="+mn-lt"/>
                <a:cs typeface="Arial" panose="020B0604020202020204" pitchFamily="34" charset="0"/>
              </a:defRPr>
            </a:lvl2pPr>
            <a:lvl3pPr marL="923925" indent="455613">
              <a:buClr>
                <a:srgbClr val="EB686B"/>
              </a:buClr>
              <a:buSzPct val="100000"/>
              <a:buFont typeface="Wingdings" pitchFamily="2" charset="2"/>
              <a:buChar char="§"/>
              <a:tabLst/>
              <a:defRPr sz="1800">
                <a:solidFill>
                  <a:schemeClr val="bg2">
                    <a:lumMod val="25000"/>
                  </a:schemeClr>
                </a:solidFill>
                <a:latin typeface="+mn-lt"/>
                <a:cs typeface="Arial" panose="020B0604020202020204" pitchFamily="34" charset="0"/>
              </a:defRPr>
            </a:lvl3pPr>
            <a:lvl4pPr marL="1379538" indent="457200">
              <a:buClr>
                <a:srgbClr val="EB686B"/>
              </a:buClr>
              <a:buSzPct val="100000"/>
              <a:buFont typeface="Wingdings" pitchFamily="2" charset="2"/>
              <a:buChar char="§"/>
              <a:tabLst/>
              <a:defRPr sz="1600">
                <a:solidFill>
                  <a:schemeClr val="bg2">
                    <a:lumMod val="25000"/>
                  </a:schemeClr>
                </a:solidFill>
                <a:latin typeface="+mn-lt"/>
                <a:cs typeface="Arial" panose="020B0604020202020204" pitchFamily="34" charset="0"/>
              </a:defRPr>
            </a:lvl4pPr>
            <a:lvl5pPr marL="1836738" indent="455613">
              <a:buClr>
                <a:srgbClr val="EB686B"/>
              </a:buClr>
              <a:buSzPct val="100000"/>
              <a:buFont typeface="Wingdings" pitchFamily="2" charset="2"/>
              <a:buChar char="§"/>
              <a:tabLst/>
              <a:defRPr sz="1600">
                <a:solidFill>
                  <a:schemeClr val="bg2">
                    <a:lumMod val="25000"/>
                  </a:schemeClr>
                </a:solidFill>
                <a:latin typeface="+mn-lt"/>
                <a:cs typeface="Arial" panose="020B0604020202020204" pitchFamily="34" charset="0"/>
              </a:defRPr>
            </a:lvl5pPr>
          </a:lstStyle>
          <a:p>
            <a:pPr lvl="0"/>
            <a:r>
              <a:rPr lang="nb-NO"/>
              <a:t>Skriv inn dato..</a:t>
            </a:r>
            <a:endParaRPr lang="nb-US"/>
          </a:p>
        </p:txBody>
      </p:sp>
      <p:cxnSp>
        <p:nvCxnSpPr>
          <p:cNvPr id="20" name="Rett linje 19">
            <a:extLst>
              <a:ext uri="{FF2B5EF4-FFF2-40B4-BE49-F238E27FC236}">
                <a16:creationId xmlns:a16="http://schemas.microsoft.com/office/drawing/2014/main" id="{6A649360-A094-8CF3-E416-652914164153}"/>
              </a:ext>
            </a:extLst>
          </p:cNvPr>
          <p:cNvCxnSpPr/>
          <p:nvPr userDrawn="1"/>
        </p:nvCxnSpPr>
        <p:spPr>
          <a:xfrm>
            <a:off x="12200260" y="7832453"/>
            <a:ext cx="0" cy="429093"/>
          </a:xfrm>
          <a:prstGeom prst="line">
            <a:avLst/>
          </a:prstGeom>
          <a:noFill/>
          <a:ln w="25400" cap="flat">
            <a:solidFill>
              <a:srgbClr val="ED6C6E"/>
            </a:solidFill>
            <a:prstDash val="solid"/>
            <a:miter lim="400000"/>
          </a:ln>
          <a:effectLst/>
          <a:sp3d/>
        </p:spPr>
        <p:style>
          <a:lnRef idx="0">
            <a:scrgbClr r="0" g="0" b="0"/>
          </a:lnRef>
          <a:fillRef idx="0">
            <a:scrgbClr r="0" g="0" b="0"/>
          </a:fillRef>
          <a:effectRef idx="0">
            <a:scrgbClr r="0" g="0" b="0"/>
          </a:effectRef>
          <a:fontRef idx="none"/>
        </p:style>
      </p:cxnSp>
      <p:pic>
        <p:nvPicPr>
          <p:cNvPr id="21" name="Grafikk 20" descr="Stopp med heldekkende fyll">
            <a:extLst>
              <a:ext uri="{FF2B5EF4-FFF2-40B4-BE49-F238E27FC236}">
                <a16:creationId xmlns:a16="http://schemas.microsoft.com/office/drawing/2014/main" id="{EB3655AA-6B7E-8007-BFBD-6D1EFB0A96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073" y="590842"/>
            <a:ext cx="575500" cy="575500"/>
          </a:xfrm>
          <a:prstGeom prst="rect">
            <a:avLst/>
          </a:prstGeom>
        </p:spPr>
      </p:pic>
      <p:pic>
        <p:nvPicPr>
          <p:cNvPr id="22" name="Bilde" descr="Bilde">
            <a:extLst>
              <a:ext uri="{FF2B5EF4-FFF2-40B4-BE49-F238E27FC236}">
                <a16:creationId xmlns:a16="http://schemas.microsoft.com/office/drawing/2014/main" id="{76F0CAF8-CAF3-E78A-229E-B835070108EA}"/>
              </a:ext>
            </a:extLst>
          </p:cNvPr>
          <p:cNvPicPr>
            <a:picLocks noChangeAspect="1"/>
          </p:cNvPicPr>
          <p:nvPr userDrawn="1"/>
        </p:nvPicPr>
        <p:blipFill>
          <a:blip r:embed="rId7"/>
          <a:stretch>
            <a:fillRect/>
          </a:stretch>
        </p:blipFill>
        <p:spPr>
          <a:xfrm>
            <a:off x="6542852" y="5794729"/>
            <a:ext cx="1877247" cy="1151461"/>
          </a:xfrm>
          <a:prstGeom prst="rect">
            <a:avLst/>
          </a:prstGeom>
          <a:ln w="12700">
            <a:miter lim="400000"/>
          </a:ln>
        </p:spPr>
      </p:pic>
    </p:spTree>
    <p:extLst>
      <p:ext uri="{BB962C8B-B14F-4D97-AF65-F5344CB8AC3E}">
        <p14:creationId xmlns:p14="http://schemas.microsoft.com/office/powerpoint/2010/main" val="1001442330"/>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5DE15584-C741-BA28-5152-179FCD61AA33}"/>
              </a:ext>
            </a:extLst>
          </p:cNvPr>
          <p:cNvSpPr/>
          <p:nvPr userDrawn="1"/>
        </p:nvSpPr>
        <p:spPr>
          <a:xfrm>
            <a:off x="276996" y="276996"/>
            <a:ext cx="23830010" cy="13162010"/>
          </a:xfrm>
          <a:prstGeom prst="rect">
            <a:avLst/>
          </a:prstGeom>
          <a:solidFill>
            <a:srgbClr val="F5F0E6"/>
          </a:solidFill>
          <a:ln w="508000">
            <a:noFill/>
            <a:miter lim="400000"/>
          </a:ln>
        </p:spPr>
        <p:txBody>
          <a:bodyPr lIns="0" tIns="0" rIns="0" bIns="0" anchor="ctr"/>
          <a:lstStyle/>
          <a:p>
            <a:pPr marL="0" indent="0" algn="ctr">
              <a:buSzTx/>
              <a:defRPr sz="1800"/>
            </a:pPr>
            <a:endParaRPr>
              <a:solidFill>
                <a:schemeClr val="tx1"/>
              </a:solidFill>
            </a:endParaRPr>
          </a:p>
        </p:txBody>
      </p:sp>
      <p:pic>
        <p:nvPicPr>
          <p:cNvPr id="11" name="Helseiarbeid_logo_org hvit skrift.neg.ai" descr="Helseiarbeid_logo_org hvit skrift.neg.ai">
            <a:extLst>
              <a:ext uri="{FF2B5EF4-FFF2-40B4-BE49-F238E27FC236}">
                <a16:creationId xmlns:a16="http://schemas.microsoft.com/office/drawing/2014/main" id="{3EAD8D60-7A63-E923-C448-59C330C24741}"/>
              </a:ext>
            </a:extLst>
          </p:cNvPr>
          <p:cNvPicPr>
            <a:picLocks noChangeAspect="1"/>
          </p:cNvPicPr>
          <p:nvPr userDrawn="1"/>
        </p:nvPicPr>
        <p:blipFill>
          <a:blip r:embed="rId2"/>
          <a:srcRect/>
          <a:stretch>
            <a:fillRect/>
          </a:stretch>
        </p:blipFill>
        <p:spPr>
          <a:xfrm>
            <a:off x="747570" y="12582442"/>
            <a:ext cx="1569051" cy="441950"/>
          </a:xfrm>
          <a:prstGeom prst="rect">
            <a:avLst/>
          </a:prstGeom>
          <a:ln w="12700">
            <a:miter lim="400000"/>
          </a:ln>
        </p:spPr>
      </p:pic>
      <p:sp>
        <p:nvSpPr>
          <p:cNvPr id="2" name="Tittel 1">
            <a:extLst>
              <a:ext uri="{FF2B5EF4-FFF2-40B4-BE49-F238E27FC236}">
                <a16:creationId xmlns:a16="http://schemas.microsoft.com/office/drawing/2014/main" id="{EEF6E1ED-0560-91C1-21F4-AFBFB43D7AEB}"/>
              </a:ext>
            </a:extLst>
          </p:cNvPr>
          <p:cNvSpPr>
            <a:spLocks noGrp="1"/>
          </p:cNvSpPr>
          <p:nvPr>
            <p:ph type="ctrTitle"/>
          </p:nvPr>
        </p:nvSpPr>
        <p:spPr>
          <a:xfrm>
            <a:off x="3047999" y="2958353"/>
            <a:ext cx="18288001" cy="7817224"/>
          </a:xfrm>
        </p:spPr>
        <p:txBody>
          <a:bodyPr anchor="ctr"/>
          <a:lstStyle>
            <a:lvl1pPr algn="l">
              <a:defRPr sz="6800">
                <a:solidFill>
                  <a:srgbClr val="2D5660"/>
                </a:solidFill>
              </a:defRPr>
            </a:lvl1pPr>
          </a:lstStyle>
          <a:p>
            <a:r>
              <a:rPr lang="nb-NO"/>
              <a:t>Klikk for å redigere tittelstil</a:t>
            </a:r>
            <a:endParaRPr lang="nb-US"/>
          </a:p>
        </p:txBody>
      </p:sp>
      <p:sp>
        <p:nvSpPr>
          <p:cNvPr id="6" name="Plassholder for lysbildenummer 5">
            <a:extLst>
              <a:ext uri="{FF2B5EF4-FFF2-40B4-BE49-F238E27FC236}">
                <a16:creationId xmlns:a16="http://schemas.microsoft.com/office/drawing/2014/main" id="{97547081-7276-45B0-7668-0B2C42F703F5}"/>
              </a:ext>
            </a:extLst>
          </p:cNvPr>
          <p:cNvSpPr>
            <a:spLocks noGrp="1"/>
          </p:cNvSpPr>
          <p:nvPr>
            <p:ph type="sldNum" sz="quarter" idx="12"/>
          </p:nvPr>
        </p:nvSpPr>
        <p:spPr>
          <a:xfrm>
            <a:off x="11458073" y="12582442"/>
            <a:ext cx="1467853" cy="441950"/>
          </a:xfrm>
          <a:prstGeom prst="rect">
            <a:avLst/>
          </a:prstGeom>
        </p:spPr>
        <p:txBody>
          <a:bodyPr/>
          <a:lstStyle>
            <a:lvl1pPr algn="ctr">
              <a:defRPr>
                <a:solidFill>
                  <a:schemeClr val="bg1"/>
                </a:solidFill>
              </a:defRPr>
            </a:lvl1pPr>
          </a:lstStyle>
          <a:p>
            <a:fld id="{E4CF40AF-FFB7-2D4B-8B6C-190E7FB9CF21}" type="slidenum">
              <a:rPr lang="nb-US" smtClean="0"/>
              <a:pPr/>
              <a:t>‹#›</a:t>
            </a:fld>
            <a:endParaRPr lang="nb-US"/>
          </a:p>
        </p:txBody>
      </p:sp>
      <p:sp>
        <p:nvSpPr>
          <p:cNvPr id="4" name="Plassholder for dato 3">
            <a:extLst>
              <a:ext uri="{FF2B5EF4-FFF2-40B4-BE49-F238E27FC236}">
                <a16:creationId xmlns:a16="http://schemas.microsoft.com/office/drawing/2014/main" id="{891A4A98-52A0-E580-8A46-26EA98C0A394}"/>
              </a:ext>
            </a:extLst>
          </p:cNvPr>
          <p:cNvSpPr>
            <a:spLocks noGrp="1"/>
          </p:cNvSpPr>
          <p:nvPr>
            <p:ph type="dt" sz="half" idx="10"/>
          </p:nvPr>
        </p:nvSpPr>
        <p:spPr>
          <a:xfrm>
            <a:off x="16737496" y="12582442"/>
            <a:ext cx="6652071" cy="441950"/>
          </a:xfrm>
          <a:prstGeom prst="rect">
            <a:avLst/>
          </a:prstGeom>
        </p:spPr>
        <p:txBody>
          <a:bodyPr anchor="ctr"/>
          <a:lstStyle>
            <a:lvl1pPr algn="r">
              <a:buClr>
                <a:schemeClr val="bg1"/>
              </a:buClr>
              <a:buSzPct val="100000"/>
              <a:buFont typeface="Wingdings" pitchFamily="2" charset="2"/>
              <a:buChar char="§"/>
              <a:defRPr>
                <a:solidFill>
                  <a:schemeClr val="bg1"/>
                </a:solidFill>
              </a:defRPr>
            </a:lvl1pPr>
          </a:lstStyle>
          <a:p>
            <a:pPr>
              <a:buClr>
                <a:schemeClr val="bg1"/>
              </a:buClr>
            </a:pPr>
            <a:fld id="{CD8BD15F-71AF-854E-9182-4777FF9948DA}" type="datetimeFigureOut">
              <a:rPr lang="nb-US" smtClean="0"/>
              <a:pPr>
                <a:buClr>
                  <a:schemeClr val="bg1"/>
                </a:buClr>
              </a:pPr>
              <a:t>01/14/2026</a:t>
            </a:fld>
            <a:endParaRPr lang="nb-US"/>
          </a:p>
        </p:txBody>
      </p:sp>
      <p:sp>
        <p:nvSpPr>
          <p:cNvPr id="7" name="Plassholder for bunntekst 4">
            <a:extLst>
              <a:ext uri="{FF2B5EF4-FFF2-40B4-BE49-F238E27FC236}">
                <a16:creationId xmlns:a16="http://schemas.microsoft.com/office/drawing/2014/main" id="{37D44477-E270-CA64-B27A-15885C943FE5}"/>
              </a:ext>
            </a:extLst>
          </p:cNvPr>
          <p:cNvSpPr>
            <a:spLocks noGrp="1"/>
          </p:cNvSpPr>
          <p:nvPr>
            <p:ph type="ftr" sz="quarter" idx="11"/>
          </p:nvPr>
        </p:nvSpPr>
        <p:spPr>
          <a:xfrm>
            <a:off x="3047999" y="12582442"/>
            <a:ext cx="7473387" cy="441950"/>
          </a:xfrm>
          <a:prstGeom prst="rect">
            <a:avLst/>
          </a:prstGeom>
        </p:spPr>
        <p:txBody>
          <a:bodyPr/>
          <a:lstStyle>
            <a:lvl1pPr>
              <a:buClr>
                <a:srgbClr val="FFFFFF">
                  <a:alpha val="84706"/>
                </a:srgbClr>
              </a:buClr>
              <a:buSzPct val="100000"/>
              <a:buFont typeface="Wingdings" pitchFamily="2" charset="2"/>
              <a:buChar char="§"/>
              <a:defRPr>
                <a:solidFill>
                  <a:schemeClr val="bg1"/>
                </a:solidFill>
              </a:defRPr>
            </a:lvl1pPr>
          </a:lstStyle>
          <a:p>
            <a:pPr>
              <a:buClr>
                <a:srgbClr val="FFFFFF">
                  <a:alpha val="84706"/>
                </a:srgbClr>
              </a:buClr>
              <a:buSzPct val="100000"/>
              <a:buFont typeface="Wingdings" pitchFamily="2" charset="2"/>
              <a:buChar char="§"/>
            </a:pPr>
            <a:r>
              <a:rPr lang="nb-NO"/>
              <a:t>Tittel</a:t>
            </a:r>
            <a:endParaRPr lang="nb-US"/>
          </a:p>
        </p:txBody>
      </p:sp>
    </p:spTree>
    <p:extLst>
      <p:ext uri="{BB962C8B-B14F-4D97-AF65-F5344CB8AC3E}">
        <p14:creationId xmlns:p14="http://schemas.microsoft.com/office/powerpoint/2010/main" val="1486674141"/>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halv">
    <p:spTree>
      <p:nvGrpSpPr>
        <p:cNvPr id="1" name=""/>
        <p:cNvGrpSpPr/>
        <p:nvPr/>
      </p:nvGrpSpPr>
      <p:grpSpPr>
        <a:xfrm>
          <a:off x="0" y="0"/>
          <a:ext cx="0" cy="0"/>
          <a:chOff x="0" y="0"/>
          <a:chExt cx="0" cy="0"/>
        </a:xfrm>
      </p:grpSpPr>
      <p:sp>
        <p:nvSpPr>
          <p:cNvPr id="7" name="Rektangel">
            <a:extLst>
              <a:ext uri="{FF2B5EF4-FFF2-40B4-BE49-F238E27FC236}">
                <a16:creationId xmlns:a16="http://schemas.microsoft.com/office/drawing/2014/main" id="{237ECEBB-5EB9-8B93-9D73-B14478AEB2B9}"/>
              </a:ext>
            </a:extLst>
          </p:cNvPr>
          <p:cNvSpPr/>
          <p:nvPr userDrawn="1"/>
        </p:nvSpPr>
        <p:spPr>
          <a:xfrm>
            <a:off x="267761" y="276995"/>
            <a:ext cx="13546580" cy="13162010"/>
          </a:xfrm>
          <a:prstGeom prst="rect">
            <a:avLst/>
          </a:prstGeom>
          <a:solidFill>
            <a:srgbClr val="F5F0E6"/>
          </a:solidFill>
          <a:ln w="508000">
            <a:noFill/>
            <a:miter lim="400000"/>
          </a:ln>
        </p:spPr>
        <p:txBody>
          <a:bodyPr lIns="0" tIns="0" rIns="0" bIns="0" anchor="ctr"/>
          <a:lstStyle/>
          <a:p>
            <a:pPr marL="0" indent="0" algn="ctr">
              <a:buSzTx/>
              <a:defRPr sz="1800"/>
            </a:pPr>
            <a:endParaRPr>
              <a:solidFill>
                <a:schemeClr val="tx1"/>
              </a:solidFill>
            </a:endParaRPr>
          </a:p>
        </p:txBody>
      </p:sp>
      <p:sp>
        <p:nvSpPr>
          <p:cNvPr id="2" name="Tittel 1">
            <a:extLst>
              <a:ext uri="{FF2B5EF4-FFF2-40B4-BE49-F238E27FC236}">
                <a16:creationId xmlns:a16="http://schemas.microsoft.com/office/drawing/2014/main" id="{506CF526-68AD-7505-D6C6-14EDF3AC05E0}"/>
              </a:ext>
            </a:extLst>
          </p:cNvPr>
          <p:cNvSpPr>
            <a:spLocks noGrp="1"/>
          </p:cNvSpPr>
          <p:nvPr>
            <p:ph type="title"/>
          </p:nvPr>
        </p:nvSpPr>
        <p:spPr>
          <a:xfrm>
            <a:off x="2443164" y="1690821"/>
            <a:ext cx="9544050" cy="10339254"/>
          </a:xfrm>
        </p:spPr>
        <p:txBody>
          <a:bodyPr anchor="ctr"/>
          <a:lstStyle>
            <a:lvl1pPr>
              <a:defRPr sz="5800">
                <a:solidFill>
                  <a:srgbClr val="2D5660"/>
                </a:solidFill>
              </a:defRPr>
            </a:lvl1pPr>
          </a:lstStyle>
          <a:p>
            <a:r>
              <a:rPr lang="nb-NO"/>
              <a:t>Klikk for å redigere tittelstil</a:t>
            </a:r>
            <a:endParaRPr lang="nb-US"/>
          </a:p>
        </p:txBody>
      </p:sp>
      <p:pic>
        <p:nvPicPr>
          <p:cNvPr id="8" name="Helseiarbeid_logo_org hvit skrift.neg.ai" descr="Helseiarbeid_logo_org hvit skrift.neg.ai">
            <a:extLst>
              <a:ext uri="{FF2B5EF4-FFF2-40B4-BE49-F238E27FC236}">
                <a16:creationId xmlns:a16="http://schemas.microsoft.com/office/drawing/2014/main" id="{67D7EC46-2259-59B5-DE40-46777588EFA0}"/>
              </a:ext>
            </a:extLst>
          </p:cNvPr>
          <p:cNvPicPr>
            <a:picLocks noChangeAspect="1"/>
          </p:cNvPicPr>
          <p:nvPr userDrawn="1"/>
        </p:nvPicPr>
        <p:blipFill>
          <a:blip r:embed="rId2"/>
          <a:srcRect/>
          <a:stretch>
            <a:fillRect/>
          </a:stretch>
        </p:blipFill>
        <p:spPr>
          <a:xfrm>
            <a:off x="747570" y="12582442"/>
            <a:ext cx="1569051" cy="441950"/>
          </a:xfrm>
          <a:prstGeom prst="rect">
            <a:avLst/>
          </a:prstGeom>
          <a:ln w="12700">
            <a:miter lim="400000"/>
          </a:ln>
        </p:spPr>
      </p:pic>
      <p:sp>
        <p:nvSpPr>
          <p:cNvPr id="5" name="Plassholder for innhold 2">
            <a:extLst>
              <a:ext uri="{FF2B5EF4-FFF2-40B4-BE49-F238E27FC236}">
                <a16:creationId xmlns:a16="http://schemas.microsoft.com/office/drawing/2014/main" id="{D4A96A6A-A971-64F3-E5B5-A31B5AB6B667}"/>
              </a:ext>
            </a:extLst>
          </p:cNvPr>
          <p:cNvSpPr>
            <a:spLocks noGrp="1"/>
          </p:cNvSpPr>
          <p:nvPr>
            <p:ph idx="10" hasCustomPrompt="1"/>
          </p:nvPr>
        </p:nvSpPr>
        <p:spPr>
          <a:xfrm>
            <a:off x="14361458" y="3651250"/>
            <a:ext cx="9170054" cy="8378825"/>
          </a:xfrm>
        </p:spPr>
        <p:txBody>
          <a:bodyPr anchor="t"/>
          <a:lstStyle>
            <a:lvl1pPr marL="468313" indent="-457200">
              <a:buClr>
                <a:srgbClr val="4ECDC4"/>
              </a:buClr>
              <a:buSzPct val="100000"/>
              <a:buFont typeface="Wingdings" pitchFamily="2" charset="2"/>
              <a:buChar char="§"/>
              <a:tabLst/>
              <a:defRPr sz="2800">
                <a:latin typeface="Arial" panose="020B0604020202020204" pitchFamily="34" charset="0"/>
                <a:cs typeface="Arial" panose="020B0604020202020204" pitchFamily="34" charset="0"/>
              </a:defRPr>
            </a:lvl1pPr>
            <a:lvl2pPr marL="468313" indent="455613">
              <a:buClr>
                <a:srgbClr val="4ECDC4"/>
              </a:buClr>
              <a:buSzPct val="100000"/>
              <a:buFont typeface="Wingdings" pitchFamily="2" charset="2"/>
              <a:buChar char="§"/>
              <a:tabLst/>
              <a:defRPr sz="2400">
                <a:latin typeface="Arial" panose="020B0604020202020204" pitchFamily="34" charset="0"/>
                <a:cs typeface="Arial" panose="020B0604020202020204" pitchFamily="34" charset="0"/>
              </a:defRPr>
            </a:lvl2pPr>
            <a:lvl3pPr marL="923925" indent="455613">
              <a:buClr>
                <a:srgbClr val="4ECDC4"/>
              </a:buClr>
              <a:buSzPct val="100000"/>
              <a:buFont typeface="Wingdings" pitchFamily="2" charset="2"/>
              <a:buChar char="§"/>
              <a:tabLst/>
              <a:defRPr sz="1800">
                <a:latin typeface="Arial" panose="020B0604020202020204" pitchFamily="34" charset="0"/>
                <a:cs typeface="Arial" panose="020B0604020202020204" pitchFamily="34" charset="0"/>
              </a:defRPr>
            </a:lvl3pPr>
            <a:lvl4pPr marL="1379538" indent="457200">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4pPr>
            <a:lvl5pPr marL="1836738" indent="455613">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Tree>
    <p:extLst>
      <p:ext uri="{BB962C8B-B14F-4D97-AF65-F5344CB8AC3E}">
        <p14:creationId xmlns:p14="http://schemas.microsoft.com/office/powerpoint/2010/main" val="2088935945"/>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090CD181-E6E2-D62F-B521-9FCB4C8EF287}"/>
              </a:ext>
            </a:extLst>
          </p:cNvPr>
          <p:cNvSpPr/>
          <p:nvPr userDrawn="1"/>
        </p:nvSpPr>
        <p:spPr>
          <a:xfrm>
            <a:off x="245327" y="283353"/>
            <a:ext cx="23878697" cy="13251675"/>
          </a:xfrm>
          <a:prstGeom prst="rect">
            <a:avLst/>
          </a:prstGeom>
          <a:solidFill>
            <a:srgbClr val="FBFCF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7" name="Graphic 20">
            <a:extLst>
              <a:ext uri="{FF2B5EF4-FFF2-40B4-BE49-F238E27FC236}">
                <a16:creationId xmlns:a16="http://schemas.microsoft.com/office/drawing/2014/main" id="{F9CD92C3-3F49-D91E-C043-204D6106BE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92657" y="12815967"/>
            <a:ext cx="1587739" cy="446054"/>
          </a:xfrm>
          <a:prstGeom prst="rect">
            <a:avLst/>
          </a:prstGeom>
        </p:spPr>
      </p:pic>
    </p:spTree>
    <p:extLst>
      <p:ext uri="{BB962C8B-B14F-4D97-AF65-F5344CB8AC3E}">
        <p14:creationId xmlns:p14="http://schemas.microsoft.com/office/powerpoint/2010/main" val="131883569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_Mønster_Hvileslide">
    <p:spTree>
      <p:nvGrpSpPr>
        <p:cNvPr id="1" name=""/>
        <p:cNvGrpSpPr/>
        <p:nvPr/>
      </p:nvGrpSpPr>
      <p:grpSpPr>
        <a:xfrm>
          <a:off x="0" y="0"/>
          <a:ext cx="0" cy="0"/>
          <a:chOff x="0" y="0"/>
          <a:chExt cx="0" cy="0"/>
        </a:xfrm>
      </p:grpSpPr>
      <p:pic>
        <p:nvPicPr>
          <p:cNvPr id="7" name="Bilde" descr="Bilde">
            <a:extLst>
              <a:ext uri="{FF2B5EF4-FFF2-40B4-BE49-F238E27FC236}">
                <a16:creationId xmlns:a16="http://schemas.microsoft.com/office/drawing/2014/main" id="{A8A24D36-D50B-1213-1E45-43BCE68E3361}"/>
              </a:ext>
            </a:extLst>
          </p:cNvPr>
          <p:cNvPicPr>
            <a:picLocks noChangeAspect="1"/>
          </p:cNvPicPr>
          <p:nvPr userDrawn="1"/>
        </p:nvPicPr>
        <p:blipFill>
          <a:blip r:embed="rId2">
            <a:alphaModFix amt="17476"/>
          </a:blip>
          <a:stretch>
            <a:fillRect/>
          </a:stretch>
        </p:blipFill>
        <p:spPr>
          <a:xfrm>
            <a:off x="-93527" y="0"/>
            <a:ext cx="22745282" cy="13716000"/>
          </a:xfrm>
          <a:prstGeom prst="rect">
            <a:avLst/>
          </a:prstGeom>
          <a:ln w="12700">
            <a:miter lim="400000"/>
          </a:ln>
        </p:spPr>
      </p:pic>
      <p:sp>
        <p:nvSpPr>
          <p:cNvPr id="2" name="Tittel 1">
            <a:extLst>
              <a:ext uri="{FF2B5EF4-FFF2-40B4-BE49-F238E27FC236}">
                <a16:creationId xmlns:a16="http://schemas.microsoft.com/office/drawing/2014/main" id="{301B008E-9A56-83F7-97F9-A77562A322F6}"/>
              </a:ext>
            </a:extLst>
          </p:cNvPr>
          <p:cNvSpPr>
            <a:spLocks noGrp="1"/>
          </p:cNvSpPr>
          <p:nvPr>
            <p:ph type="title" hasCustomPrompt="1"/>
          </p:nvPr>
        </p:nvSpPr>
        <p:spPr>
          <a:xfrm>
            <a:off x="9554817" y="954571"/>
            <a:ext cx="12748592" cy="1576595"/>
          </a:xfrm>
        </p:spPr>
        <p:txBody>
          <a:bodyPr anchor="b"/>
          <a:lstStyle>
            <a:lvl1pPr algn="l">
              <a:defRPr sz="5800"/>
            </a:lvl1pPr>
          </a:lstStyle>
          <a:p>
            <a:r>
              <a:rPr lang="nb-NO"/>
              <a:t>Klikk for å redigere tittelstil</a:t>
            </a:r>
            <a:endParaRPr lang="nb-US"/>
          </a:p>
        </p:txBody>
      </p:sp>
      <p:sp>
        <p:nvSpPr>
          <p:cNvPr id="3" name="Plassholder for tekst 2">
            <a:extLst>
              <a:ext uri="{FF2B5EF4-FFF2-40B4-BE49-F238E27FC236}">
                <a16:creationId xmlns:a16="http://schemas.microsoft.com/office/drawing/2014/main" id="{C6A55238-71E9-5A41-3FB2-2890C56DD55D}"/>
              </a:ext>
            </a:extLst>
          </p:cNvPr>
          <p:cNvSpPr>
            <a:spLocks noGrp="1"/>
          </p:cNvSpPr>
          <p:nvPr>
            <p:ph type="body" idx="1" hasCustomPrompt="1"/>
          </p:nvPr>
        </p:nvSpPr>
        <p:spPr>
          <a:xfrm>
            <a:off x="9554817" y="2796209"/>
            <a:ext cx="12748592" cy="1312036"/>
          </a:xfrm>
        </p:spPr>
        <p:txBody>
          <a:bodyPr/>
          <a:lstStyle>
            <a:lvl1pPr marL="0" indent="0">
              <a:buNone/>
              <a:defRPr sz="28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Tree>
    <p:extLst>
      <p:ext uri="{BB962C8B-B14F-4D97-AF65-F5344CB8AC3E}">
        <p14:creationId xmlns:p14="http://schemas.microsoft.com/office/powerpoint/2010/main" val="25514382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x bilder">
    <p:spTree>
      <p:nvGrpSpPr>
        <p:cNvPr id="1" name=""/>
        <p:cNvGrpSpPr/>
        <p:nvPr/>
      </p:nvGrpSpPr>
      <p:grpSpPr>
        <a:xfrm>
          <a:off x="0" y="0"/>
          <a:ext cx="0" cy="0"/>
          <a:chOff x="0" y="0"/>
          <a:chExt cx="0" cy="0"/>
        </a:xfrm>
      </p:grpSpPr>
      <p:sp>
        <p:nvSpPr>
          <p:cNvPr id="14" name="Rektangel">
            <a:extLst>
              <a:ext uri="{FF2B5EF4-FFF2-40B4-BE49-F238E27FC236}">
                <a16:creationId xmlns:a16="http://schemas.microsoft.com/office/drawing/2014/main" id="{D6AEF4D8-9FBD-C289-8402-4CE223527F4D}"/>
              </a:ext>
            </a:extLst>
          </p:cNvPr>
          <p:cNvSpPr/>
          <p:nvPr userDrawn="1"/>
        </p:nvSpPr>
        <p:spPr>
          <a:xfrm>
            <a:off x="276994" y="273050"/>
            <a:ext cx="23830011" cy="13165955"/>
          </a:xfrm>
          <a:prstGeom prst="rect">
            <a:avLst/>
          </a:prstGeom>
          <a:solidFill>
            <a:srgbClr val="F5F0E6">
              <a:alpha val="29804"/>
            </a:srgbClr>
          </a:solidFill>
          <a:ln w="254000">
            <a:noFill/>
            <a:miter lim="400000"/>
          </a:ln>
        </p:spPr>
        <p:txBody>
          <a:bodyPr lIns="0" tIns="0" rIns="0" bIns="0" anchor="ctr"/>
          <a:lstStyle/>
          <a:p>
            <a:pPr marL="0" indent="0">
              <a:buSzTx/>
              <a:defRPr sz="1800"/>
            </a:pPr>
            <a:endParaRPr/>
          </a:p>
        </p:txBody>
      </p:sp>
      <p:sp>
        <p:nvSpPr>
          <p:cNvPr id="2" name="Tittel 1">
            <a:extLst>
              <a:ext uri="{FF2B5EF4-FFF2-40B4-BE49-F238E27FC236}">
                <a16:creationId xmlns:a16="http://schemas.microsoft.com/office/drawing/2014/main" id="{38C31EE6-B110-350F-8E1A-E9574F2F281D}"/>
              </a:ext>
            </a:extLst>
          </p:cNvPr>
          <p:cNvSpPr>
            <a:spLocks noGrp="1"/>
          </p:cNvSpPr>
          <p:nvPr>
            <p:ph type="title" hasCustomPrompt="1"/>
          </p:nvPr>
        </p:nvSpPr>
        <p:spPr>
          <a:xfrm>
            <a:off x="4157663" y="742950"/>
            <a:ext cx="16125274" cy="1509712"/>
          </a:xfrm>
        </p:spPr>
        <p:txBody>
          <a:bodyPr/>
          <a:lstStyle>
            <a:lvl1pPr>
              <a:defRPr sz="5800"/>
            </a:lvl1pPr>
          </a:lstStyle>
          <a:p>
            <a:r>
              <a:rPr lang="nb-NO"/>
              <a:t>Klikk for å redigere tittelstil</a:t>
            </a:r>
            <a:endParaRPr lang="nb-US"/>
          </a:p>
        </p:txBody>
      </p:sp>
      <p:sp>
        <p:nvSpPr>
          <p:cNvPr id="10" name="Bilde">
            <a:extLst>
              <a:ext uri="{FF2B5EF4-FFF2-40B4-BE49-F238E27FC236}">
                <a16:creationId xmlns:a16="http://schemas.microsoft.com/office/drawing/2014/main" id="{EF3E7F7E-CC47-ACBE-B8A1-F558A275DDE2}"/>
              </a:ext>
            </a:extLst>
          </p:cNvPr>
          <p:cNvSpPr>
            <a:spLocks noGrp="1"/>
          </p:cNvSpPr>
          <p:nvPr>
            <p:ph type="pic" sz="quarter" idx="25"/>
          </p:nvPr>
        </p:nvSpPr>
        <p:spPr>
          <a:xfrm>
            <a:off x="4191528" y="2527640"/>
            <a:ext cx="5152476" cy="7789331"/>
          </a:xfrm>
          <a:prstGeom prst="rect">
            <a:avLst/>
          </a:prstGeom>
        </p:spPr>
        <p:txBody>
          <a:bodyPr lIns="91439" tIns="45719" rIns="91439" bIns="45719" anchor="ctr" anchorCtr="0">
            <a:noAutofit/>
          </a:bodyPr>
          <a:lstStyle/>
          <a:p>
            <a:endParaRPr/>
          </a:p>
        </p:txBody>
      </p:sp>
      <p:sp>
        <p:nvSpPr>
          <p:cNvPr id="11" name="Bilde">
            <a:extLst>
              <a:ext uri="{FF2B5EF4-FFF2-40B4-BE49-F238E27FC236}">
                <a16:creationId xmlns:a16="http://schemas.microsoft.com/office/drawing/2014/main" id="{BE995E87-D9E2-DC41-011C-665448AD27BB}"/>
              </a:ext>
            </a:extLst>
          </p:cNvPr>
          <p:cNvSpPr>
            <a:spLocks noGrp="1"/>
          </p:cNvSpPr>
          <p:nvPr>
            <p:ph type="pic" sz="quarter" idx="26"/>
          </p:nvPr>
        </p:nvSpPr>
        <p:spPr>
          <a:xfrm>
            <a:off x="9660994" y="2527640"/>
            <a:ext cx="5152476" cy="7789331"/>
          </a:xfrm>
          <a:prstGeom prst="rect">
            <a:avLst/>
          </a:prstGeom>
        </p:spPr>
        <p:txBody>
          <a:bodyPr lIns="91439" tIns="45719" rIns="91439" bIns="45719" anchor="ctr">
            <a:noAutofit/>
          </a:bodyPr>
          <a:lstStyle/>
          <a:p>
            <a:endParaRPr/>
          </a:p>
        </p:txBody>
      </p:sp>
      <p:sp>
        <p:nvSpPr>
          <p:cNvPr id="12" name="Bilde">
            <a:extLst>
              <a:ext uri="{FF2B5EF4-FFF2-40B4-BE49-F238E27FC236}">
                <a16:creationId xmlns:a16="http://schemas.microsoft.com/office/drawing/2014/main" id="{96BEFCFD-91BA-EC52-E8CF-15988D50E4DE}"/>
              </a:ext>
            </a:extLst>
          </p:cNvPr>
          <p:cNvSpPr>
            <a:spLocks noGrp="1"/>
          </p:cNvSpPr>
          <p:nvPr>
            <p:ph type="pic" sz="quarter" idx="27"/>
          </p:nvPr>
        </p:nvSpPr>
        <p:spPr>
          <a:xfrm>
            <a:off x="15130460" y="2527640"/>
            <a:ext cx="5152476" cy="7789331"/>
          </a:xfrm>
          <a:prstGeom prst="rect">
            <a:avLst/>
          </a:prstGeom>
        </p:spPr>
        <p:txBody>
          <a:bodyPr lIns="91439" tIns="45719" rIns="91439" bIns="45719" anchor="ctr">
            <a:noAutofit/>
          </a:bodyPr>
          <a:lstStyle/>
          <a:p>
            <a:endParaRPr/>
          </a:p>
        </p:txBody>
      </p:sp>
      <p:pic>
        <p:nvPicPr>
          <p:cNvPr id="13" name="Graphic 12">
            <a:extLst>
              <a:ext uri="{FF2B5EF4-FFF2-40B4-BE49-F238E27FC236}">
                <a16:creationId xmlns:a16="http://schemas.microsoft.com/office/drawing/2014/main" id="{0F906905-A324-FDB2-655A-EAA56F228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16" y="12591988"/>
            <a:ext cx="1587739" cy="446054"/>
          </a:xfrm>
          <a:prstGeom prst="rect">
            <a:avLst/>
          </a:prstGeom>
        </p:spPr>
      </p:pic>
      <p:sp>
        <p:nvSpPr>
          <p:cNvPr id="4" name="Plassholder for innhold 2">
            <a:extLst>
              <a:ext uri="{FF2B5EF4-FFF2-40B4-BE49-F238E27FC236}">
                <a16:creationId xmlns:a16="http://schemas.microsoft.com/office/drawing/2014/main" id="{9CA01EA9-65F8-40BD-9F07-2E96DB415022}"/>
              </a:ext>
            </a:extLst>
          </p:cNvPr>
          <p:cNvSpPr>
            <a:spLocks noGrp="1"/>
          </p:cNvSpPr>
          <p:nvPr>
            <p:ph idx="28" hasCustomPrompt="1"/>
          </p:nvPr>
        </p:nvSpPr>
        <p:spPr>
          <a:xfrm>
            <a:off x="9573520" y="10438886"/>
            <a:ext cx="5019276" cy="1299255"/>
          </a:xfrm>
        </p:spPr>
        <p:txBody>
          <a:bodyPr anchor="t"/>
          <a:lstStyle>
            <a:lvl1pPr marL="468313" indent="-457200">
              <a:buClr>
                <a:srgbClr val="FF6B6B"/>
              </a:buClr>
              <a:buSzPct val="100000"/>
              <a:buFont typeface="Wingdings" pitchFamily="2" charset="2"/>
              <a:buChar char="§"/>
              <a:tabLst/>
              <a:defRPr sz="2800">
                <a:latin typeface="Arial" panose="020B0604020202020204" pitchFamily="34" charset="0"/>
                <a:cs typeface="Arial" panose="020B0604020202020204" pitchFamily="34" charset="0"/>
              </a:defRPr>
            </a:lvl1pPr>
            <a:lvl2pPr marL="468313" indent="455613">
              <a:buClr>
                <a:srgbClr val="4ECDC4"/>
              </a:buClr>
              <a:buSzPct val="100000"/>
              <a:buFont typeface="Wingdings" pitchFamily="2" charset="2"/>
              <a:buChar char="§"/>
              <a:tabLst/>
              <a:defRPr sz="2400">
                <a:latin typeface="Arial" panose="020B0604020202020204" pitchFamily="34" charset="0"/>
                <a:cs typeface="Arial" panose="020B0604020202020204" pitchFamily="34" charset="0"/>
              </a:defRPr>
            </a:lvl2pPr>
            <a:lvl3pPr marL="923925" indent="455613">
              <a:buClr>
                <a:srgbClr val="4ECDC4"/>
              </a:buClr>
              <a:buSzPct val="100000"/>
              <a:buFont typeface="Wingdings" pitchFamily="2" charset="2"/>
              <a:buChar char="§"/>
              <a:tabLst/>
              <a:defRPr sz="1800">
                <a:latin typeface="Arial" panose="020B0604020202020204" pitchFamily="34" charset="0"/>
                <a:cs typeface="Arial" panose="020B0604020202020204" pitchFamily="34" charset="0"/>
              </a:defRPr>
            </a:lvl3pPr>
            <a:lvl4pPr marL="1379538" indent="457200">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4pPr>
            <a:lvl5pPr marL="1836738" indent="455613">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Punkter</a:t>
            </a:r>
          </a:p>
        </p:txBody>
      </p:sp>
      <p:sp>
        <p:nvSpPr>
          <p:cNvPr id="5" name="Plassholder for innhold 2">
            <a:extLst>
              <a:ext uri="{FF2B5EF4-FFF2-40B4-BE49-F238E27FC236}">
                <a16:creationId xmlns:a16="http://schemas.microsoft.com/office/drawing/2014/main" id="{8614B4AE-F942-F8C2-B3DF-DAFB2889BB7A}"/>
              </a:ext>
            </a:extLst>
          </p:cNvPr>
          <p:cNvSpPr>
            <a:spLocks noGrp="1"/>
          </p:cNvSpPr>
          <p:nvPr>
            <p:ph idx="29" hasCustomPrompt="1"/>
          </p:nvPr>
        </p:nvSpPr>
        <p:spPr>
          <a:xfrm>
            <a:off x="15057941" y="10438886"/>
            <a:ext cx="5019276" cy="1299255"/>
          </a:xfrm>
        </p:spPr>
        <p:txBody>
          <a:bodyPr anchor="t"/>
          <a:lstStyle>
            <a:lvl1pPr marL="468313" indent="-457200">
              <a:buClr>
                <a:srgbClr val="FF6B6B"/>
              </a:buClr>
              <a:buSzPct val="100000"/>
              <a:buFont typeface="Wingdings" pitchFamily="2" charset="2"/>
              <a:buChar char="§"/>
              <a:tabLst/>
              <a:defRPr sz="2800">
                <a:latin typeface="Arial" panose="020B0604020202020204" pitchFamily="34" charset="0"/>
                <a:cs typeface="Arial" panose="020B0604020202020204" pitchFamily="34" charset="0"/>
              </a:defRPr>
            </a:lvl1pPr>
            <a:lvl2pPr marL="468313" indent="455613">
              <a:buClr>
                <a:srgbClr val="4ECDC4"/>
              </a:buClr>
              <a:buSzPct val="100000"/>
              <a:buFont typeface="Wingdings" pitchFamily="2" charset="2"/>
              <a:buChar char="§"/>
              <a:tabLst/>
              <a:defRPr sz="2400">
                <a:latin typeface="Arial" panose="020B0604020202020204" pitchFamily="34" charset="0"/>
                <a:cs typeface="Arial" panose="020B0604020202020204" pitchFamily="34" charset="0"/>
              </a:defRPr>
            </a:lvl2pPr>
            <a:lvl3pPr marL="923925" indent="455613">
              <a:buClr>
                <a:srgbClr val="4ECDC4"/>
              </a:buClr>
              <a:buSzPct val="100000"/>
              <a:buFont typeface="Wingdings" pitchFamily="2" charset="2"/>
              <a:buChar char="§"/>
              <a:tabLst/>
              <a:defRPr sz="1800">
                <a:latin typeface="Arial" panose="020B0604020202020204" pitchFamily="34" charset="0"/>
                <a:cs typeface="Arial" panose="020B0604020202020204" pitchFamily="34" charset="0"/>
              </a:defRPr>
            </a:lvl3pPr>
            <a:lvl4pPr marL="1379538" indent="457200">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4pPr>
            <a:lvl5pPr marL="1836738" indent="455613">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Punkter</a:t>
            </a:r>
          </a:p>
        </p:txBody>
      </p:sp>
      <p:sp>
        <p:nvSpPr>
          <p:cNvPr id="6" name="Plassholder for innhold 2">
            <a:extLst>
              <a:ext uri="{FF2B5EF4-FFF2-40B4-BE49-F238E27FC236}">
                <a16:creationId xmlns:a16="http://schemas.microsoft.com/office/drawing/2014/main" id="{17DE6278-77B4-BBCA-5DE8-01F036DCC36F}"/>
              </a:ext>
            </a:extLst>
          </p:cNvPr>
          <p:cNvSpPr>
            <a:spLocks noGrp="1"/>
          </p:cNvSpPr>
          <p:nvPr>
            <p:ph idx="10" hasCustomPrompt="1"/>
          </p:nvPr>
        </p:nvSpPr>
        <p:spPr>
          <a:xfrm>
            <a:off x="4089099" y="10438886"/>
            <a:ext cx="5019276" cy="1299255"/>
          </a:xfrm>
        </p:spPr>
        <p:txBody>
          <a:bodyPr anchor="t"/>
          <a:lstStyle>
            <a:lvl1pPr marL="468313" indent="-457200">
              <a:buClr>
                <a:srgbClr val="FF6B6B"/>
              </a:buClr>
              <a:buSzPct val="100000"/>
              <a:buFont typeface="Wingdings" pitchFamily="2" charset="2"/>
              <a:buChar char="§"/>
              <a:tabLst/>
              <a:defRPr sz="2800">
                <a:latin typeface="Arial" panose="020B0604020202020204" pitchFamily="34" charset="0"/>
                <a:cs typeface="Arial" panose="020B0604020202020204" pitchFamily="34" charset="0"/>
              </a:defRPr>
            </a:lvl1pPr>
            <a:lvl2pPr marL="468313" indent="455613">
              <a:buClr>
                <a:srgbClr val="4ECDC4"/>
              </a:buClr>
              <a:buSzPct val="100000"/>
              <a:buFont typeface="Wingdings" pitchFamily="2" charset="2"/>
              <a:buChar char="§"/>
              <a:tabLst/>
              <a:defRPr sz="2400">
                <a:latin typeface="Arial" panose="020B0604020202020204" pitchFamily="34" charset="0"/>
                <a:cs typeface="Arial" panose="020B0604020202020204" pitchFamily="34" charset="0"/>
              </a:defRPr>
            </a:lvl2pPr>
            <a:lvl3pPr marL="923925" indent="455613">
              <a:buClr>
                <a:srgbClr val="4ECDC4"/>
              </a:buClr>
              <a:buSzPct val="100000"/>
              <a:buFont typeface="Wingdings" pitchFamily="2" charset="2"/>
              <a:buChar char="§"/>
              <a:tabLst/>
              <a:defRPr sz="1800">
                <a:latin typeface="Arial" panose="020B0604020202020204" pitchFamily="34" charset="0"/>
                <a:cs typeface="Arial" panose="020B0604020202020204" pitchFamily="34" charset="0"/>
              </a:defRPr>
            </a:lvl3pPr>
            <a:lvl4pPr marL="1379538" indent="457200">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4pPr>
            <a:lvl5pPr marL="1836738" indent="455613">
              <a:buClr>
                <a:srgbClr val="4ECDC4"/>
              </a:buClr>
              <a:buSzPct val="100000"/>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Punkter</a:t>
            </a:r>
          </a:p>
        </p:txBody>
      </p:sp>
    </p:spTree>
    <p:extLst>
      <p:ext uri="{BB962C8B-B14F-4D97-AF65-F5344CB8AC3E}">
        <p14:creationId xmlns:p14="http://schemas.microsoft.com/office/powerpoint/2010/main" val="389340570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bilde 50-50">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C31EE6-B110-350F-8E1A-E9574F2F281D}"/>
              </a:ext>
            </a:extLst>
          </p:cNvPr>
          <p:cNvSpPr>
            <a:spLocks noGrp="1"/>
          </p:cNvSpPr>
          <p:nvPr>
            <p:ph type="title" hasCustomPrompt="1"/>
          </p:nvPr>
        </p:nvSpPr>
        <p:spPr>
          <a:xfrm>
            <a:off x="759816" y="2127087"/>
            <a:ext cx="9601143" cy="1583521"/>
          </a:xfrm>
        </p:spPr>
        <p:txBody>
          <a:bodyPr/>
          <a:lstStyle>
            <a:lvl1pPr>
              <a:defRPr sz="5800"/>
            </a:lvl1pPr>
          </a:lstStyle>
          <a:p>
            <a:r>
              <a:rPr lang="nb-NO"/>
              <a:t>Klikk for å redigere tittelstil</a:t>
            </a:r>
            <a:endParaRPr lang="nb-US"/>
          </a:p>
        </p:txBody>
      </p:sp>
      <p:sp>
        <p:nvSpPr>
          <p:cNvPr id="12" name="Bilde">
            <a:extLst>
              <a:ext uri="{FF2B5EF4-FFF2-40B4-BE49-F238E27FC236}">
                <a16:creationId xmlns:a16="http://schemas.microsoft.com/office/drawing/2014/main" id="{96BEFCFD-91BA-EC52-E8CF-15988D50E4DE}"/>
              </a:ext>
            </a:extLst>
          </p:cNvPr>
          <p:cNvSpPr>
            <a:spLocks noGrp="1"/>
          </p:cNvSpPr>
          <p:nvPr>
            <p:ph type="pic" sz="quarter" idx="27"/>
          </p:nvPr>
        </p:nvSpPr>
        <p:spPr>
          <a:xfrm>
            <a:off x="11277600" y="273050"/>
            <a:ext cx="12829405" cy="13165955"/>
          </a:xfrm>
          <a:prstGeom prst="rect">
            <a:avLst/>
          </a:prstGeom>
        </p:spPr>
        <p:txBody>
          <a:bodyPr lIns="91439" tIns="45719" rIns="91439" bIns="45719" anchor="ctr">
            <a:noAutofit/>
          </a:bodyPr>
          <a:lstStyle>
            <a:lvl1pPr>
              <a:defRPr sz="5800"/>
            </a:lvl1pPr>
          </a:lstStyle>
          <a:p>
            <a:endParaRPr/>
          </a:p>
        </p:txBody>
      </p:sp>
      <p:sp>
        <p:nvSpPr>
          <p:cNvPr id="6" name="Plassholder for innhold 2">
            <a:extLst>
              <a:ext uri="{FF2B5EF4-FFF2-40B4-BE49-F238E27FC236}">
                <a16:creationId xmlns:a16="http://schemas.microsoft.com/office/drawing/2014/main" id="{51385297-85AC-C15F-4E2A-DA1EFA98F098}"/>
              </a:ext>
            </a:extLst>
          </p:cNvPr>
          <p:cNvSpPr>
            <a:spLocks noGrp="1"/>
          </p:cNvSpPr>
          <p:nvPr>
            <p:ph idx="10"/>
          </p:nvPr>
        </p:nvSpPr>
        <p:spPr>
          <a:xfrm>
            <a:off x="759815" y="3961514"/>
            <a:ext cx="9601143" cy="7793166"/>
          </a:xfrm>
        </p:spPr>
        <p:txBody>
          <a:bodyPr anchor="t"/>
          <a:lstStyle>
            <a:lvl1pPr marL="468313" indent="-457200">
              <a:buClr>
                <a:srgbClr val="ED6D6E"/>
              </a:buClr>
              <a:buSzPct val="100000"/>
              <a:buFont typeface="Wingdings" pitchFamily="2" charset="2"/>
              <a:buChar char="§"/>
              <a:tabLst/>
              <a:defRPr sz="2800">
                <a:latin typeface="Arial" panose="020B0604020202020204" pitchFamily="34" charset="0"/>
                <a:cs typeface="Arial" panose="020B0604020202020204" pitchFamily="34" charset="0"/>
              </a:defRPr>
            </a:lvl1pPr>
            <a:lvl2pPr marL="468313" indent="455613">
              <a:buClr>
                <a:srgbClr val="ED6D6E"/>
              </a:buClr>
              <a:buSzPct val="100000"/>
              <a:buFont typeface="Wingdings" pitchFamily="2" charset="2"/>
              <a:buChar char="§"/>
              <a:tabLst/>
              <a:defRPr sz="2400">
                <a:latin typeface="Arial" panose="020B0604020202020204" pitchFamily="34" charset="0"/>
                <a:cs typeface="Arial" panose="020B0604020202020204" pitchFamily="34" charset="0"/>
              </a:defRPr>
            </a:lvl2pPr>
            <a:lvl3pPr marL="923925" indent="455613">
              <a:buClr>
                <a:srgbClr val="ED6D6E"/>
              </a:buClr>
              <a:buSzPct val="100000"/>
              <a:buFont typeface="Wingdings" pitchFamily="2" charset="2"/>
              <a:buChar char="§"/>
              <a:tabLst/>
              <a:defRPr sz="1800">
                <a:latin typeface="Arial" panose="020B0604020202020204" pitchFamily="34" charset="0"/>
                <a:cs typeface="Arial" panose="020B0604020202020204" pitchFamily="34" charset="0"/>
              </a:defRPr>
            </a:lvl3pPr>
            <a:lvl4pPr marL="1379538" indent="457200">
              <a:buClr>
                <a:srgbClr val="ED6D6E"/>
              </a:buClr>
              <a:buSzPct val="100000"/>
              <a:buFont typeface="Wingdings" pitchFamily="2" charset="2"/>
              <a:buChar char="§"/>
              <a:tabLst/>
              <a:defRPr sz="1600">
                <a:latin typeface="Arial" panose="020B0604020202020204" pitchFamily="34" charset="0"/>
                <a:cs typeface="Arial" panose="020B0604020202020204" pitchFamily="34" charset="0"/>
              </a:defRPr>
            </a:lvl4pPr>
            <a:lvl5pPr marL="1836738" indent="455613">
              <a:buClr>
                <a:srgbClr val="ED6D6E"/>
              </a:buClr>
              <a:buSzPct val="100000"/>
              <a:buFont typeface="Wingdings"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Tree>
    <p:extLst>
      <p:ext uri="{BB962C8B-B14F-4D97-AF65-F5344CB8AC3E}">
        <p14:creationId xmlns:p14="http://schemas.microsoft.com/office/powerpoint/2010/main" val="38519130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 bilde 30-70">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C31EE6-B110-350F-8E1A-E9574F2F281D}"/>
              </a:ext>
            </a:extLst>
          </p:cNvPr>
          <p:cNvSpPr>
            <a:spLocks noGrp="1"/>
          </p:cNvSpPr>
          <p:nvPr>
            <p:ph type="title" hasCustomPrompt="1"/>
          </p:nvPr>
        </p:nvSpPr>
        <p:spPr>
          <a:xfrm>
            <a:off x="759816" y="2127087"/>
            <a:ext cx="6171069" cy="1583521"/>
          </a:xfrm>
        </p:spPr>
        <p:txBody>
          <a:bodyPr/>
          <a:lstStyle>
            <a:lvl1pPr>
              <a:defRPr sz="5800"/>
            </a:lvl1pPr>
          </a:lstStyle>
          <a:p>
            <a:r>
              <a:rPr lang="nb-NO"/>
              <a:t>Klikk for å redigere tittelstil</a:t>
            </a:r>
            <a:endParaRPr lang="nb-US"/>
          </a:p>
        </p:txBody>
      </p:sp>
      <p:sp>
        <p:nvSpPr>
          <p:cNvPr id="12" name="Bilde">
            <a:extLst>
              <a:ext uri="{FF2B5EF4-FFF2-40B4-BE49-F238E27FC236}">
                <a16:creationId xmlns:a16="http://schemas.microsoft.com/office/drawing/2014/main" id="{96BEFCFD-91BA-EC52-E8CF-15988D50E4DE}"/>
              </a:ext>
            </a:extLst>
          </p:cNvPr>
          <p:cNvSpPr>
            <a:spLocks noGrp="1"/>
          </p:cNvSpPr>
          <p:nvPr>
            <p:ph type="pic" sz="quarter" idx="27"/>
          </p:nvPr>
        </p:nvSpPr>
        <p:spPr>
          <a:xfrm>
            <a:off x="7460974" y="273050"/>
            <a:ext cx="16646031" cy="13165955"/>
          </a:xfrm>
          <a:prstGeom prst="rect">
            <a:avLst/>
          </a:prstGeom>
        </p:spPr>
        <p:txBody>
          <a:bodyPr lIns="91439" tIns="45719" rIns="91439" bIns="45719" anchor="ctr">
            <a:noAutofit/>
          </a:bodyPr>
          <a:lstStyle>
            <a:lvl1pPr>
              <a:defRPr sz="5800"/>
            </a:lvl1pPr>
          </a:lstStyle>
          <a:p>
            <a:endParaRPr/>
          </a:p>
        </p:txBody>
      </p:sp>
      <p:sp>
        <p:nvSpPr>
          <p:cNvPr id="6" name="Plassholder for innhold 2">
            <a:extLst>
              <a:ext uri="{FF2B5EF4-FFF2-40B4-BE49-F238E27FC236}">
                <a16:creationId xmlns:a16="http://schemas.microsoft.com/office/drawing/2014/main" id="{709FED4A-9DD2-B2F4-043F-534A8D967083}"/>
              </a:ext>
            </a:extLst>
          </p:cNvPr>
          <p:cNvSpPr>
            <a:spLocks noGrp="1"/>
          </p:cNvSpPr>
          <p:nvPr>
            <p:ph idx="10"/>
          </p:nvPr>
        </p:nvSpPr>
        <p:spPr>
          <a:xfrm>
            <a:off x="759815" y="3961514"/>
            <a:ext cx="6171069" cy="7793166"/>
          </a:xfrm>
        </p:spPr>
        <p:txBody>
          <a:bodyPr anchor="t"/>
          <a:lstStyle>
            <a:lvl1pPr marL="468313" indent="-457200">
              <a:buClr>
                <a:srgbClr val="EB696B"/>
              </a:buClr>
              <a:buSzPct val="100000"/>
              <a:buFont typeface="Wingdings" panose="05000000000000000000" pitchFamily="2" charset="2"/>
              <a:buChar char="§"/>
              <a:tabLst/>
              <a:defRPr sz="2800">
                <a:latin typeface="Arial" panose="020B0604020202020204" pitchFamily="34" charset="0"/>
                <a:cs typeface="Arial" panose="020B0604020202020204" pitchFamily="34" charset="0"/>
              </a:defRPr>
            </a:lvl1pPr>
            <a:lvl2pPr marL="468313" indent="455613">
              <a:buClr>
                <a:srgbClr val="EB696B"/>
              </a:buClr>
              <a:buSzPct val="100000"/>
              <a:buFont typeface="Wingdings" panose="05000000000000000000" pitchFamily="2" charset="2"/>
              <a:buChar char="§"/>
              <a:tabLst/>
              <a:defRPr sz="2400">
                <a:latin typeface="Arial" panose="020B0604020202020204" pitchFamily="34" charset="0"/>
                <a:cs typeface="Arial" panose="020B0604020202020204" pitchFamily="34" charset="0"/>
              </a:defRPr>
            </a:lvl2pPr>
            <a:lvl3pPr marL="923925" indent="455613">
              <a:buClr>
                <a:srgbClr val="EB696B"/>
              </a:buClr>
              <a:buSzPct val="100000"/>
              <a:buFont typeface="Wingdings" panose="05000000000000000000" pitchFamily="2" charset="2"/>
              <a:buChar char="§"/>
              <a:tabLst/>
              <a:defRPr sz="1800">
                <a:latin typeface="Arial" panose="020B0604020202020204" pitchFamily="34" charset="0"/>
                <a:cs typeface="Arial" panose="020B0604020202020204" pitchFamily="34" charset="0"/>
              </a:defRPr>
            </a:lvl3pPr>
            <a:lvl4pPr marL="1379538" indent="457200">
              <a:buClr>
                <a:srgbClr val="EB696B"/>
              </a:buClr>
              <a:buSzPct val="100000"/>
              <a:buFont typeface="Wingdings" panose="05000000000000000000" pitchFamily="2" charset="2"/>
              <a:buChar char="§"/>
              <a:tabLst/>
              <a:defRPr sz="1600">
                <a:latin typeface="Arial" panose="020B0604020202020204" pitchFamily="34" charset="0"/>
                <a:cs typeface="Arial" panose="020B0604020202020204" pitchFamily="34" charset="0"/>
              </a:defRPr>
            </a:lvl4pPr>
            <a:lvl5pPr marL="1836738" indent="455613">
              <a:buClr>
                <a:srgbClr val="EB696B"/>
              </a:buClr>
              <a:buSzPct val="100000"/>
              <a:buFont typeface="Wingdings" panose="05000000000000000000" pitchFamily="2" charset="2"/>
              <a:buChar char="§"/>
              <a:tabLst/>
              <a:defRPr sz="1600">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US"/>
          </a:p>
        </p:txBody>
      </p:sp>
    </p:spTree>
    <p:extLst>
      <p:ext uri="{BB962C8B-B14F-4D97-AF65-F5344CB8AC3E}">
        <p14:creationId xmlns:p14="http://schemas.microsoft.com/office/powerpoint/2010/main" val="29784304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resentasjonstittel"/>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err="1"/>
              <a:t>Presentasjonstittel</a:t>
            </a:r>
            <a:endParaRPr/>
          </a:p>
        </p:txBody>
      </p:sp>
      <p:sp>
        <p:nvSpPr>
          <p:cNvPr id="6" name="Brødtekst nivå én…"/>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err="1"/>
              <a:t>Presentasjonsundertittel</a:t>
            </a:r>
            <a:endParaRPr/>
          </a:p>
        </p:txBody>
      </p:sp>
      <p:pic>
        <p:nvPicPr>
          <p:cNvPr id="21" name="Graphic 20">
            <a:extLst>
              <a:ext uri="{FF2B5EF4-FFF2-40B4-BE49-F238E27FC236}">
                <a16:creationId xmlns:a16="http://schemas.microsoft.com/office/drawing/2014/main" id="{C60F0573-47F0-5064-C2E8-CE7AA5AF307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59816" y="12591988"/>
            <a:ext cx="1587739" cy="446054"/>
          </a:xfrm>
          <a:prstGeom prst="rect">
            <a:avLst/>
          </a:prstGeom>
        </p:spPr>
      </p:pic>
      <p:sp>
        <p:nvSpPr>
          <p:cNvPr id="2" name="Kvadrat">
            <a:extLst>
              <a:ext uri="{FF2B5EF4-FFF2-40B4-BE49-F238E27FC236}">
                <a16:creationId xmlns:a16="http://schemas.microsoft.com/office/drawing/2014/main" id="{9809C113-127C-FB8B-08B0-10FCA3672109}"/>
              </a:ext>
            </a:extLst>
          </p:cNvPr>
          <p:cNvSpPr/>
          <p:nvPr userDrawn="1"/>
        </p:nvSpPr>
        <p:spPr>
          <a:xfrm>
            <a:off x="11407772" y="-972932"/>
            <a:ext cx="753468" cy="753468"/>
          </a:xfrm>
          <a:prstGeom prst="rect">
            <a:avLst/>
          </a:prstGeom>
          <a:solidFill>
            <a:srgbClr val="2D5660"/>
          </a:solidFill>
          <a:ln w="12700">
            <a:miter lim="400000"/>
          </a:ln>
        </p:spPr>
        <p:txBody>
          <a:bodyPr lIns="0" tIns="0" rIns="0" bIns="0" anchor="ctr"/>
          <a:lstStyle/>
          <a:p>
            <a:pPr marL="0" indent="0" algn="ctr" defTabSz="825500">
              <a:lnSpc>
                <a:spcPct val="100000"/>
              </a:lnSpc>
              <a:buSzTx/>
              <a:defRPr sz="3200">
                <a:solidFill>
                  <a:srgbClr val="FFFFFF"/>
                </a:solidFill>
                <a:latin typeface="Helvetica Neue Medium"/>
                <a:ea typeface="Helvetica Neue Medium"/>
                <a:cs typeface="Helvetica Neue Medium"/>
                <a:sym typeface="Helvetica Neue Medium"/>
              </a:defRPr>
            </a:pPr>
            <a:endParaRPr/>
          </a:p>
        </p:txBody>
      </p:sp>
      <p:sp>
        <p:nvSpPr>
          <p:cNvPr id="3" name="Kvadrat">
            <a:extLst>
              <a:ext uri="{FF2B5EF4-FFF2-40B4-BE49-F238E27FC236}">
                <a16:creationId xmlns:a16="http://schemas.microsoft.com/office/drawing/2014/main" id="{42CE199E-5AEC-A06C-1B9F-DA857AFC7578}"/>
              </a:ext>
            </a:extLst>
          </p:cNvPr>
          <p:cNvSpPr/>
          <p:nvPr userDrawn="1"/>
        </p:nvSpPr>
        <p:spPr>
          <a:xfrm>
            <a:off x="13029457" y="-968054"/>
            <a:ext cx="753468" cy="753468"/>
          </a:xfrm>
          <a:prstGeom prst="rect">
            <a:avLst/>
          </a:prstGeom>
          <a:solidFill>
            <a:srgbClr val="ACCAC4"/>
          </a:solidFill>
          <a:ln w="12700">
            <a:miter lim="400000"/>
          </a:ln>
        </p:spPr>
        <p:txBody>
          <a:bodyPr lIns="0" tIns="0" rIns="0" bIns="0" anchor="ctr"/>
          <a:lstStyle/>
          <a:p>
            <a:pPr marL="0" indent="0" algn="ctr" defTabSz="825500">
              <a:lnSpc>
                <a:spcPct val="100000"/>
              </a:lnSpc>
              <a:buSzTx/>
              <a:defRPr sz="3200">
                <a:solidFill>
                  <a:srgbClr val="FFFFFF"/>
                </a:solidFill>
                <a:latin typeface="Helvetica Neue Medium"/>
                <a:ea typeface="Helvetica Neue Medium"/>
                <a:cs typeface="Helvetica Neue Medium"/>
                <a:sym typeface="Helvetica Neue Medium"/>
              </a:defRPr>
            </a:pPr>
            <a:endParaRPr/>
          </a:p>
        </p:txBody>
      </p:sp>
      <p:sp>
        <p:nvSpPr>
          <p:cNvPr id="4" name="Kvadrat">
            <a:extLst>
              <a:ext uri="{FF2B5EF4-FFF2-40B4-BE49-F238E27FC236}">
                <a16:creationId xmlns:a16="http://schemas.microsoft.com/office/drawing/2014/main" id="{CF1F292F-C15D-B930-C864-8247FF369DEF}"/>
              </a:ext>
            </a:extLst>
          </p:cNvPr>
          <p:cNvSpPr/>
          <p:nvPr userDrawn="1"/>
        </p:nvSpPr>
        <p:spPr>
          <a:xfrm>
            <a:off x="10654088" y="-972932"/>
            <a:ext cx="753468" cy="753468"/>
          </a:xfrm>
          <a:prstGeom prst="rect">
            <a:avLst/>
          </a:prstGeom>
          <a:solidFill>
            <a:srgbClr val="ED6D6E"/>
          </a:solidFill>
          <a:ln w="12700">
            <a:miter lim="400000"/>
          </a:ln>
        </p:spPr>
        <p:txBody>
          <a:bodyPr lIns="0" tIns="0" rIns="0" bIns="0" anchor="ctr"/>
          <a:lstStyle/>
          <a:p>
            <a:pPr marL="0" indent="0" algn="ctr" defTabSz="825500">
              <a:lnSpc>
                <a:spcPct val="100000"/>
              </a:lnSpc>
              <a:buSzTx/>
              <a:defRPr sz="3200">
                <a:solidFill>
                  <a:srgbClr val="FFFFFF"/>
                </a:solidFill>
                <a:latin typeface="Helvetica Neue Medium"/>
                <a:ea typeface="Helvetica Neue Medium"/>
                <a:cs typeface="Helvetica Neue Medium"/>
                <a:sym typeface="Helvetica Neue Medium"/>
              </a:defRPr>
            </a:pPr>
            <a:endParaRPr>
              <a:solidFill>
                <a:schemeClr val="bg1"/>
              </a:solidFill>
            </a:endParaRPr>
          </a:p>
        </p:txBody>
      </p:sp>
      <p:sp>
        <p:nvSpPr>
          <p:cNvPr id="7" name="Kvadrat">
            <a:extLst>
              <a:ext uri="{FF2B5EF4-FFF2-40B4-BE49-F238E27FC236}">
                <a16:creationId xmlns:a16="http://schemas.microsoft.com/office/drawing/2014/main" id="{D9AFD4C0-8383-C356-7682-2D96292457CD}"/>
              </a:ext>
            </a:extLst>
          </p:cNvPr>
          <p:cNvSpPr/>
          <p:nvPr userDrawn="1"/>
        </p:nvSpPr>
        <p:spPr>
          <a:xfrm>
            <a:off x="12171774" y="-968054"/>
            <a:ext cx="753468" cy="753468"/>
          </a:xfrm>
          <a:prstGeom prst="rect">
            <a:avLst/>
          </a:prstGeom>
          <a:solidFill>
            <a:srgbClr val="F5F0E6"/>
          </a:solidFill>
          <a:ln w="12700">
            <a:miter lim="400000"/>
          </a:ln>
        </p:spPr>
        <p:txBody>
          <a:bodyPr lIns="0" tIns="0" rIns="0" bIns="0" anchor="ctr"/>
          <a:lstStyle/>
          <a:p>
            <a:pPr marL="0" indent="0" algn="ctr" defTabSz="825500">
              <a:lnSpc>
                <a:spcPct val="100000"/>
              </a:lnSpc>
              <a:buSzTx/>
              <a:defRPr sz="3200">
                <a:solidFill>
                  <a:srgbClr val="FFFFFF"/>
                </a:solidFill>
                <a:latin typeface="Helvetica Neue Medium"/>
                <a:ea typeface="Helvetica Neue Medium"/>
                <a:cs typeface="Helvetica Neue Medium"/>
                <a:sym typeface="Helvetica Neue Medium"/>
              </a:defRPr>
            </a:pPr>
            <a:endParaRPr/>
          </a:p>
        </p:txBody>
      </p:sp>
    </p:spTree>
  </p:cSld>
  <p:clrMap bg1="lt1" tx1="dk1" bg2="lt2" tx2="dk2" accent1="accent1" accent2="accent2" accent3="accent3" accent4="accent4" accent5="accent5" accent6="accent6" hlink="hlink" folHlink="folHlink"/>
  <p:sldLayoutIdLst>
    <p:sldLayoutId id="2147483682" r:id="rId1"/>
    <p:sldLayoutId id="2147483661" r:id="rId2"/>
    <p:sldLayoutId id="2147483674" r:id="rId3"/>
    <p:sldLayoutId id="2147483662" r:id="rId4"/>
    <p:sldLayoutId id="2147483678" r:id="rId5"/>
    <p:sldLayoutId id="2147483663" r:id="rId6"/>
    <p:sldLayoutId id="2147483666" r:id="rId7"/>
    <p:sldLayoutId id="2147483676" r:id="rId8"/>
    <p:sldLayoutId id="2147483677" r:id="rId9"/>
    <p:sldLayoutId id="2147483664" r:id="rId10"/>
    <p:sldLayoutId id="2147483673" r:id="rId11"/>
    <p:sldLayoutId id="2147483665" r:id="rId12"/>
    <p:sldLayoutId id="2147483668" r:id="rId13"/>
    <p:sldLayoutId id="2147483669" r:id="rId14"/>
    <p:sldLayoutId id="2147483672" r:id="rId15"/>
    <p:sldLayoutId id="2147483680" r:id="rId16"/>
    <p:sldLayoutId id="2147483681" r:id="rId17"/>
    <p:sldLayoutId id="2147483679" r:id="rId18"/>
  </p:sldLayoutIdLst>
  <p:transition spd="med"/>
  <p:txStyles>
    <p:titleStyle>
      <a:lvl1pPr marL="0" marR="0" indent="0" algn="l" defTabSz="457200" rtl="0" latinLnBrk="0">
        <a:lnSpc>
          <a:spcPct val="12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Roboto Slab Bold"/>
        </a:defRPr>
      </a:lvl1pPr>
      <a:lvl2pPr marL="0" marR="0" indent="4572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2pPr>
      <a:lvl3pPr marL="0" marR="0" indent="9144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3pPr>
      <a:lvl4pPr marL="0" marR="0" indent="13716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4pPr>
      <a:lvl5pPr marL="0" marR="0" indent="18288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5pPr>
      <a:lvl6pPr marL="0" marR="0" indent="22860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6pPr>
      <a:lvl7pPr marL="0" marR="0" indent="27432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7pPr>
      <a:lvl8pPr marL="0" marR="0" indent="32004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8pPr>
      <a:lvl9pPr marL="0" marR="0" indent="36576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9pPr>
    </p:titleStyle>
    <p:bodyStyle>
      <a:lvl1pPr marL="0" marR="0" indent="0" algn="l" defTabSz="457200" rtl="0" latinLnBrk="0">
        <a:lnSpc>
          <a:spcPct val="12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Roboto Slab Bold"/>
        </a:defRPr>
      </a:lvl1pPr>
      <a:lvl2pPr marL="0" marR="0" indent="457200" algn="l" defTabSz="457200" rtl="0" latinLnBrk="0">
        <a:lnSpc>
          <a:spcPct val="12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Roboto Slab Bold"/>
        </a:defRPr>
      </a:lvl2pPr>
      <a:lvl3pPr marL="0" marR="0" indent="914400" algn="l" defTabSz="457200" rtl="0" latinLnBrk="0">
        <a:lnSpc>
          <a:spcPct val="12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Roboto Slab Bold"/>
        </a:defRPr>
      </a:lvl3pPr>
      <a:lvl4pPr marL="0" marR="0" indent="1371600" algn="l" defTabSz="457200" rtl="0" latinLnBrk="0">
        <a:lnSpc>
          <a:spcPct val="12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Roboto Slab Bold"/>
        </a:defRPr>
      </a:lvl4pPr>
      <a:lvl5pPr marL="0" marR="0" indent="1828800" algn="l" defTabSz="457200" rtl="0" latinLnBrk="0">
        <a:lnSpc>
          <a:spcPct val="12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Roboto Slab Bold"/>
        </a:defRPr>
      </a:lvl5pPr>
      <a:lvl6pPr marL="0" marR="0" indent="22860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6pPr>
      <a:lvl7pPr marL="0" marR="0" indent="27432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7pPr>
      <a:lvl8pPr marL="0" marR="0" indent="32004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8pPr>
      <a:lvl9pPr marL="0" marR="0" indent="36576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5D7A10A-7E81-72B0-62F2-C57F1BC51362}"/>
              </a:ext>
            </a:extLst>
          </p:cNvPr>
          <p:cNvSpPr>
            <a:spLocks noGrp="1"/>
          </p:cNvSpPr>
          <p:nvPr>
            <p:ph idx="14"/>
          </p:nvPr>
        </p:nvSpPr>
        <p:spPr/>
        <p:txBody>
          <a:bodyPr>
            <a:normAutofit fontScale="92500" lnSpcReduction="10000"/>
          </a:bodyPr>
          <a:lstStyle/>
          <a:p>
            <a:endParaRPr lang="nb-NO"/>
          </a:p>
        </p:txBody>
      </p:sp>
      <p:sp>
        <p:nvSpPr>
          <p:cNvPr id="3" name="Plassholder for innhold 2">
            <a:extLst>
              <a:ext uri="{FF2B5EF4-FFF2-40B4-BE49-F238E27FC236}">
                <a16:creationId xmlns:a16="http://schemas.microsoft.com/office/drawing/2014/main" id="{7FF9E5CA-3897-1AEC-7607-ED621CA59441}"/>
              </a:ext>
            </a:extLst>
          </p:cNvPr>
          <p:cNvSpPr>
            <a:spLocks noGrp="1"/>
          </p:cNvSpPr>
          <p:nvPr>
            <p:ph idx="15"/>
          </p:nvPr>
        </p:nvSpPr>
        <p:spPr/>
        <p:txBody>
          <a:bodyPr>
            <a:normAutofit fontScale="92500" lnSpcReduction="10000"/>
          </a:bodyPr>
          <a:lstStyle/>
          <a:p>
            <a:endParaRPr lang="nb-NO"/>
          </a:p>
        </p:txBody>
      </p:sp>
    </p:spTree>
    <p:extLst>
      <p:ext uri="{BB962C8B-B14F-4D97-AF65-F5344CB8AC3E}">
        <p14:creationId xmlns:p14="http://schemas.microsoft.com/office/powerpoint/2010/main" val="5813320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25CF-CDB5-220D-5F86-992688CE2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DA1B8-8B82-D7DF-DB88-7F3C547C2C94}"/>
              </a:ext>
            </a:extLst>
          </p:cNvPr>
          <p:cNvSpPr>
            <a:spLocks noGrp="1"/>
          </p:cNvSpPr>
          <p:nvPr>
            <p:ph type="ctrTitle"/>
          </p:nvPr>
        </p:nvSpPr>
        <p:spPr>
          <a:xfrm>
            <a:off x="2231571" y="4493238"/>
            <a:ext cx="21336001" cy="7817224"/>
          </a:xfrm>
        </p:spPr>
        <p:txBody>
          <a:bodyPr>
            <a:normAutofit fontScale="90000"/>
          </a:bodyPr>
          <a:lstStyle/>
          <a:p>
            <a:r>
              <a:rPr lang="nb-NO" err="1"/>
              <a:t>HelseIArbeid</a:t>
            </a:r>
            <a:r>
              <a:rPr lang="nb-NO"/>
              <a:t>-spillet - del 1</a:t>
            </a:r>
            <a:br>
              <a:rPr lang="nb-NO"/>
            </a:br>
            <a:br>
              <a:rPr lang="nb-NO"/>
            </a:br>
            <a:r>
              <a:rPr lang="nb-NO" sz="3300">
                <a:latin typeface="Roboto Slab "/>
              </a:rPr>
              <a:t>Snakke om temaer som er relevant for arbeidsmiljøet. </a:t>
            </a:r>
            <a:br>
              <a:rPr lang="nb-NO" sz="3300">
                <a:latin typeface="Roboto Slab "/>
              </a:rPr>
            </a:br>
            <a:br>
              <a:rPr lang="nb-NO" sz="3300">
                <a:latin typeface="Roboto Slab "/>
              </a:rPr>
            </a:br>
            <a:r>
              <a:rPr lang="nb-NO" sz="3300">
                <a:latin typeface="Roboto Slab "/>
              </a:rPr>
              <a:t>Sortere og prioriter det som er viktig for dere. </a:t>
            </a:r>
            <a:br>
              <a:rPr lang="nb-NO" sz="3300">
                <a:latin typeface="Roboto Slab "/>
              </a:rPr>
            </a:br>
            <a:br>
              <a:rPr lang="nb-NO">
                <a:latin typeface="Roboto Slab "/>
              </a:rPr>
            </a:br>
            <a:br>
              <a:rPr lang="nb-NO">
                <a:solidFill>
                  <a:srgbClr val="3A4053"/>
                </a:solidFill>
                <a:latin typeface="Aptos"/>
              </a:rPr>
            </a:br>
            <a:endParaRPr lang="en-US"/>
          </a:p>
        </p:txBody>
      </p:sp>
      <p:pic>
        <p:nvPicPr>
          <p:cNvPr id="3" name="Bilde" descr="Bilde">
            <a:extLst>
              <a:ext uri="{FF2B5EF4-FFF2-40B4-BE49-F238E27FC236}">
                <a16:creationId xmlns:a16="http://schemas.microsoft.com/office/drawing/2014/main" id="{AB3BAD3D-254E-83E8-FEC2-D0CF35D83469}"/>
              </a:ext>
            </a:extLst>
          </p:cNvPr>
          <p:cNvPicPr>
            <a:picLocks noChangeAspect="1"/>
          </p:cNvPicPr>
          <p:nvPr/>
        </p:nvPicPr>
        <p:blipFill>
          <a:blip r:embed="rId3"/>
          <a:stretch>
            <a:fillRect/>
          </a:stretch>
        </p:blipFill>
        <p:spPr>
          <a:xfrm>
            <a:off x="1318830" y="3073221"/>
            <a:ext cx="2315078" cy="1420017"/>
          </a:xfrm>
          <a:prstGeom prst="rect">
            <a:avLst/>
          </a:prstGeom>
          <a:ln w="12700">
            <a:miter lim="400000"/>
          </a:ln>
        </p:spPr>
      </p:pic>
    </p:spTree>
    <p:extLst>
      <p:ext uri="{BB962C8B-B14F-4D97-AF65-F5344CB8AC3E}">
        <p14:creationId xmlns:p14="http://schemas.microsoft.com/office/powerpoint/2010/main" val="39447731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1CD6D1-7572-DA8B-F9BB-AD5F1592B24F}"/>
              </a:ext>
            </a:extLst>
          </p:cNvPr>
          <p:cNvSpPr>
            <a:spLocks noGrp="1"/>
          </p:cNvSpPr>
          <p:nvPr>
            <p:ph type="title"/>
          </p:nvPr>
        </p:nvSpPr>
        <p:spPr>
          <a:xfrm>
            <a:off x="1964267" y="1690821"/>
            <a:ext cx="10022947" cy="10339254"/>
          </a:xfrm>
        </p:spPr>
        <p:txBody>
          <a:bodyPr/>
          <a:lstStyle/>
          <a:p>
            <a:r>
              <a:rPr lang="nb-NO" err="1"/>
              <a:t>HelseIArbeid</a:t>
            </a:r>
            <a:r>
              <a:rPr lang="nb-NO"/>
              <a:t>-spillet – del 1</a:t>
            </a:r>
          </a:p>
        </p:txBody>
      </p:sp>
      <p:sp>
        <p:nvSpPr>
          <p:cNvPr id="3" name="Plassholder for innhold 2">
            <a:extLst>
              <a:ext uri="{FF2B5EF4-FFF2-40B4-BE49-F238E27FC236}">
                <a16:creationId xmlns:a16="http://schemas.microsoft.com/office/drawing/2014/main" id="{09C42828-71B2-E406-4034-6CF814408A8B}"/>
              </a:ext>
            </a:extLst>
          </p:cNvPr>
          <p:cNvSpPr>
            <a:spLocks noGrp="1"/>
          </p:cNvSpPr>
          <p:nvPr>
            <p:ph idx="10"/>
          </p:nvPr>
        </p:nvSpPr>
        <p:spPr>
          <a:xfrm>
            <a:off x="14361458" y="1168400"/>
            <a:ext cx="9170054" cy="10861675"/>
          </a:xfrm>
        </p:spPr>
        <p:txBody>
          <a:bodyPr>
            <a:noAutofit/>
          </a:bodyPr>
          <a:lstStyle/>
          <a:p>
            <a:r>
              <a:rPr lang="nb-NO" sz="2600" b="1">
                <a:solidFill>
                  <a:srgbClr val="3A4053"/>
                </a:solidFill>
                <a:latin typeface="Roboto Slab" pitchFamily="2" charset="0"/>
                <a:ea typeface="Roboto Slab" pitchFamily="2" charset="0"/>
                <a:cs typeface="Roboto Slab" pitchFamily="2" charset="0"/>
              </a:rPr>
              <a:t>Refleksjon rundt utsagn i kortene</a:t>
            </a:r>
            <a:br>
              <a:rPr lang="nb-NO" sz="2600">
                <a:solidFill>
                  <a:srgbClr val="3A4053"/>
                </a:solidFill>
                <a:latin typeface="Roboto Slab" pitchFamily="2" charset="0"/>
                <a:ea typeface="Roboto Slab" pitchFamily="2" charset="0"/>
                <a:cs typeface="Roboto Slab" pitchFamily="2" charset="0"/>
              </a:rPr>
            </a:br>
            <a:r>
              <a:rPr lang="nb-NO" sz="2600">
                <a:solidFill>
                  <a:srgbClr val="3A4053"/>
                </a:solidFill>
                <a:latin typeface="Roboto Slab" pitchFamily="2" charset="0"/>
                <a:ea typeface="Roboto Slab" pitchFamily="2" charset="0"/>
                <a:cs typeface="Roboto Slab" pitchFamily="2" charset="0"/>
              </a:rPr>
              <a:t>Deltagerne leser opp og deler meninger om ulike utsagn relatert til arbeidsmiljø </a:t>
            </a:r>
            <a:br>
              <a:rPr lang="nb-NO" sz="2600">
                <a:solidFill>
                  <a:srgbClr val="3A4053"/>
                </a:solidFill>
                <a:latin typeface="Roboto Slab" pitchFamily="2" charset="0"/>
                <a:ea typeface="Roboto Slab" pitchFamily="2" charset="0"/>
                <a:cs typeface="Roboto Slab" pitchFamily="2" charset="0"/>
              </a:rPr>
            </a:br>
            <a:endParaRPr lang="nb-NO" sz="2600">
              <a:solidFill>
                <a:srgbClr val="3A4053"/>
              </a:solidFill>
              <a:latin typeface="Roboto Slab" pitchFamily="2" charset="0"/>
              <a:ea typeface="Roboto Slab" pitchFamily="2" charset="0"/>
              <a:cs typeface="Roboto Slab" pitchFamily="2" charset="0"/>
            </a:endParaRPr>
          </a:p>
          <a:p>
            <a:r>
              <a:rPr lang="nb-NO" sz="2600" b="1">
                <a:solidFill>
                  <a:srgbClr val="3A4053"/>
                </a:solidFill>
                <a:latin typeface="Roboto Slab" pitchFamily="2" charset="0"/>
                <a:ea typeface="Roboto Slab" pitchFamily="2" charset="0"/>
                <a:cs typeface="Roboto Slab" pitchFamily="2" charset="0"/>
              </a:rPr>
              <a:t>Sortering</a:t>
            </a:r>
            <a:endParaRPr lang="nb-NO" sz="2600">
              <a:solidFill>
                <a:srgbClr val="3A4053"/>
              </a:solidFill>
              <a:latin typeface="Roboto Slab" pitchFamily="2" charset="0"/>
              <a:ea typeface="Roboto Slab" pitchFamily="2" charset="0"/>
              <a:cs typeface="Roboto Slab" pitchFamily="2" charset="0"/>
            </a:endParaRPr>
          </a:p>
          <a:p>
            <a:pPr lvl="1"/>
            <a:r>
              <a:rPr lang="nb-NO" sz="2200">
                <a:solidFill>
                  <a:srgbClr val="3A4053"/>
                </a:solidFill>
                <a:latin typeface="Roboto Slab" pitchFamily="2" charset="0"/>
                <a:ea typeface="Roboto Slab" pitchFamily="2" charset="0"/>
                <a:cs typeface="Roboto Slab" pitchFamily="2" charset="0"/>
              </a:rPr>
              <a:t>Kortene sorteres på spillebrett med temaene:</a:t>
            </a:r>
          </a:p>
          <a:p>
            <a:pPr lvl="1"/>
            <a:r>
              <a:rPr lang="nb-NO" sz="2200">
                <a:solidFill>
                  <a:srgbClr val="3A4053"/>
                </a:solidFill>
                <a:latin typeface="Roboto Slab" pitchFamily="2" charset="0"/>
                <a:ea typeface="Roboto Slab" pitchFamily="2" charset="0"/>
                <a:cs typeface="Roboto Slab" pitchFamily="2" charset="0"/>
              </a:rPr>
              <a:t>Dette jobber vi godt med og ønsker å fortsette med</a:t>
            </a:r>
          </a:p>
          <a:p>
            <a:pPr lvl="1"/>
            <a:r>
              <a:rPr lang="nb-NO" sz="2200">
                <a:solidFill>
                  <a:srgbClr val="3A4053"/>
                </a:solidFill>
                <a:latin typeface="Roboto Slab" pitchFamily="2" charset="0"/>
                <a:ea typeface="Roboto Slab" pitchFamily="2" charset="0"/>
                <a:cs typeface="Roboto Slab" pitchFamily="2" charset="0"/>
              </a:rPr>
              <a:t>Dette ønsker vi å jobber mer med</a:t>
            </a:r>
          </a:p>
          <a:p>
            <a:pPr lvl="1"/>
            <a:r>
              <a:rPr lang="nb-NO" sz="2200">
                <a:solidFill>
                  <a:srgbClr val="3A4053"/>
                </a:solidFill>
                <a:latin typeface="Roboto Slab" pitchFamily="2" charset="0"/>
                <a:ea typeface="Roboto Slab" pitchFamily="2" charset="0"/>
                <a:cs typeface="Roboto Slab" pitchFamily="2" charset="0"/>
              </a:rPr>
              <a:t>Dette er ikke relevant for oss</a:t>
            </a:r>
            <a:br>
              <a:rPr lang="en-US" sz="2200">
                <a:solidFill>
                  <a:srgbClr val="3A4053"/>
                </a:solidFill>
                <a:latin typeface="Roboto Slab" pitchFamily="2" charset="0"/>
                <a:ea typeface="Roboto Slab" pitchFamily="2" charset="0"/>
                <a:cs typeface="Roboto Slab" pitchFamily="2" charset="0"/>
              </a:rPr>
            </a:br>
            <a:endParaRPr lang="nb-NO" sz="2200">
              <a:solidFill>
                <a:srgbClr val="3A4053"/>
              </a:solidFill>
              <a:latin typeface="Roboto Slab" pitchFamily="2" charset="0"/>
              <a:ea typeface="Roboto Slab" pitchFamily="2" charset="0"/>
              <a:cs typeface="Roboto Slab" pitchFamily="2" charset="0"/>
            </a:endParaRPr>
          </a:p>
          <a:p>
            <a:r>
              <a:rPr lang="nb-NO" sz="2600" b="1">
                <a:solidFill>
                  <a:srgbClr val="3A4053"/>
                </a:solidFill>
                <a:latin typeface="Roboto Slab" pitchFamily="2" charset="0"/>
                <a:ea typeface="Roboto Slab" pitchFamily="2" charset="0"/>
                <a:cs typeface="Roboto Slab" pitchFamily="2" charset="0"/>
              </a:rPr>
              <a:t>Lage egne kort:</a:t>
            </a:r>
            <a:br>
              <a:rPr lang="nb-NO" sz="2600" b="1">
                <a:solidFill>
                  <a:srgbClr val="3A4053"/>
                </a:solidFill>
                <a:latin typeface="Roboto Slab" pitchFamily="2" charset="0"/>
                <a:ea typeface="Roboto Slab" pitchFamily="2" charset="0"/>
                <a:cs typeface="Roboto Slab" pitchFamily="2" charset="0"/>
              </a:rPr>
            </a:br>
            <a:r>
              <a:rPr lang="nb-NO" sz="2600">
                <a:solidFill>
                  <a:srgbClr val="3A4053"/>
                </a:solidFill>
                <a:latin typeface="Roboto Slab" pitchFamily="2" charset="0"/>
                <a:ea typeface="Roboto Slab" pitchFamily="2" charset="0"/>
                <a:cs typeface="Roboto Slab" pitchFamily="2" charset="0"/>
              </a:rPr>
              <a:t>Åpne opp for å fylle ut blanke kort</a:t>
            </a:r>
            <a:br>
              <a:rPr lang="nb-NO" sz="2600">
                <a:solidFill>
                  <a:srgbClr val="3A4053"/>
                </a:solidFill>
                <a:latin typeface="Roboto Slab" pitchFamily="2" charset="0"/>
                <a:ea typeface="Roboto Slab" pitchFamily="2" charset="0"/>
                <a:cs typeface="Roboto Slab" pitchFamily="2" charset="0"/>
              </a:rPr>
            </a:br>
            <a:endParaRPr lang="nb-NO" sz="2600">
              <a:solidFill>
                <a:srgbClr val="3A4053"/>
              </a:solidFill>
              <a:latin typeface="Roboto Slab" pitchFamily="2" charset="0"/>
              <a:ea typeface="Roboto Slab" pitchFamily="2" charset="0"/>
              <a:cs typeface="Roboto Slab" pitchFamily="2" charset="0"/>
            </a:endParaRPr>
          </a:p>
          <a:p>
            <a:r>
              <a:rPr lang="nb-NO" sz="2600" b="1">
                <a:solidFill>
                  <a:srgbClr val="3A4053"/>
                </a:solidFill>
                <a:latin typeface="Roboto Slab" pitchFamily="2" charset="0"/>
                <a:ea typeface="Roboto Slab" pitchFamily="2" charset="0"/>
                <a:cs typeface="Roboto Slab" pitchFamily="2" charset="0"/>
              </a:rPr>
              <a:t>Avstemming med poeng</a:t>
            </a:r>
            <a:br>
              <a:rPr lang="nb-NO" sz="2600" b="1">
                <a:solidFill>
                  <a:srgbClr val="3A4053"/>
                </a:solidFill>
                <a:latin typeface="Roboto Slab" pitchFamily="2" charset="0"/>
                <a:ea typeface="Roboto Slab" pitchFamily="2" charset="0"/>
                <a:cs typeface="Roboto Slab" pitchFamily="2" charset="0"/>
              </a:rPr>
            </a:br>
            <a:r>
              <a:rPr lang="nb-NO" sz="2600">
                <a:solidFill>
                  <a:srgbClr val="3A4053"/>
                </a:solidFill>
                <a:latin typeface="Roboto Slab" pitchFamily="2" charset="0"/>
                <a:ea typeface="Roboto Slab" pitchFamily="2" charset="0"/>
                <a:cs typeface="Roboto Slab" pitchFamily="2" charset="0"/>
              </a:rPr>
              <a:t>Hver deltaker har fem poeng til å fordele på utsagnene i en avstemning for å bestemme prioriteringer.</a:t>
            </a:r>
            <a:br>
              <a:rPr lang="nb-NO" sz="2600">
                <a:solidFill>
                  <a:srgbClr val="3A4053"/>
                </a:solidFill>
                <a:latin typeface="Roboto Slab" pitchFamily="2" charset="0"/>
                <a:ea typeface="Roboto Slab" pitchFamily="2" charset="0"/>
                <a:cs typeface="Roboto Slab" pitchFamily="2" charset="0"/>
              </a:rPr>
            </a:br>
            <a:endParaRPr lang="nb-NO" sz="2600">
              <a:solidFill>
                <a:srgbClr val="3A4053"/>
              </a:solidFill>
              <a:latin typeface="Roboto Slab" pitchFamily="2" charset="0"/>
              <a:ea typeface="Roboto Slab" pitchFamily="2" charset="0"/>
              <a:cs typeface="Roboto Slab" pitchFamily="2" charset="0"/>
            </a:endParaRPr>
          </a:p>
          <a:p>
            <a:r>
              <a:rPr lang="nb-NO" sz="2600" b="1">
                <a:solidFill>
                  <a:srgbClr val="3A4053"/>
                </a:solidFill>
                <a:latin typeface="Roboto Slab" pitchFamily="2" charset="0"/>
                <a:ea typeface="Roboto Slab" pitchFamily="2" charset="0"/>
                <a:cs typeface="Roboto Slab" pitchFamily="2" charset="0"/>
              </a:rPr>
              <a:t>Prioriter</a:t>
            </a:r>
            <a:br>
              <a:rPr lang="nb-NO" sz="2600" b="1">
                <a:solidFill>
                  <a:srgbClr val="3A4053"/>
                </a:solidFill>
                <a:latin typeface="Roboto Slab" pitchFamily="2" charset="0"/>
                <a:ea typeface="Roboto Slab" pitchFamily="2" charset="0"/>
                <a:cs typeface="Roboto Slab" pitchFamily="2" charset="0"/>
              </a:rPr>
            </a:br>
            <a:r>
              <a:rPr lang="nb-NO" sz="2600">
                <a:solidFill>
                  <a:srgbClr val="3A4053"/>
                </a:solidFill>
                <a:latin typeface="Roboto Slab" pitchFamily="2" charset="0"/>
                <a:ea typeface="Roboto Slab" pitchFamily="2" charset="0"/>
                <a:cs typeface="Roboto Slab" pitchFamily="2" charset="0"/>
              </a:rPr>
              <a:t>Velg 1-2  kort og begrunner valgene</a:t>
            </a:r>
          </a:p>
          <a:p>
            <a:endParaRPr lang="nb-NO" sz="2600">
              <a:solidFill>
                <a:srgbClr val="3A4053"/>
              </a:solidFill>
              <a:latin typeface="Roboto Slab" pitchFamily="2" charset="0"/>
              <a:ea typeface="Roboto Slab" pitchFamily="2" charset="0"/>
              <a:cs typeface="Roboto Slab" pitchFamily="2" charset="0"/>
            </a:endParaRPr>
          </a:p>
          <a:p>
            <a:pPr marL="342900" lvl="1" indent="-342900"/>
            <a:r>
              <a:rPr lang="en-US" sz="2600" b="1">
                <a:solidFill>
                  <a:srgbClr val="3A4053"/>
                </a:solidFill>
                <a:latin typeface="Roboto Slab" pitchFamily="2" charset="0"/>
                <a:ea typeface="Roboto Slab" pitchFamily="2" charset="0"/>
                <a:cs typeface="Roboto Slab" pitchFamily="2" charset="0"/>
              </a:rPr>
              <a:t>Del </a:t>
            </a:r>
            <a:r>
              <a:rPr lang="en-US" sz="2600" b="1" err="1">
                <a:solidFill>
                  <a:srgbClr val="3A4053"/>
                </a:solidFill>
                <a:latin typeface="Roboto Slab" pitchFamily="2" charset="0"/>
                <a:ea typeface="Roboto Slab" pitchFamily="2" charset="0"/>
                <a:cs typeface="Roboto Slab" pitchFamily="2" charset="0"/>
              </a:rPr>
              <a:t>i</a:t>
            </a:r>
            <a:r>
              <a:rPr lang="en-US" sz="2600" b="1">
                <a:solidFill>
                  <a:srgbClr val="3A4053"/>
                </a:solidFill>
                <a:latin typeface="Roboto Slab" pitchFamily="2" charset="0"/>
                <a:ea typeface="Roboto Slab" pitchFamily="2" charset="0"/>
                <a:cs typeface="Roboto Slab" pitchFamily="2" charset="0"/>
              </a:rPr>
              <a:t> plenum</a:t>
            </a:r>
            <a:br>
              <a:rPr lang="en-US" sz="2600" b="1">
                <a:solidFill>
                  <a:srgbClr val="3A4053"/>
                </a:solidFill>
                <a:latin typeface="Roboto Slab" pitchFamily="2" charset="0"/>
                <a:ea typeface="Roboto Slab" pitchFamily="2" charset="0"/>
                <a:cs typeface="Roboto Slab" pitchFamily="2" charset="0"/>
              </a:rPr>
            </a:br>
            <a:r>
              <a:rPr lang="en-US" sz="2600" err="1">
                <a:solidFill>
                  <a:srgbClr val="3A4053"/>
                </a:solidFill>
                <a:latin typeface="Roboto Slab" pitchFamily="2" charset="0"/>
                <a:ea typeface="Roboto Slab" pitchFamily="2" charset="0"/>
                <a:cs typeface="Roboto Slab" pitchFamily="2" charset="0"/>
              </a:rPr>
              <a:t>Gruppens</a:t>
            </a:r>
            <a:r>
              <a:rPr lang="en-US" sz="2600">
                <a:solidFill>
                  <a:srgbClr val="3A4053"/>
                </a:solidFill>
                <a:latin typeface="Roboto Slab" pitchFamily="2" charset="0"/>
                <a:ea typeface="Roboto Slab" pitchFamily="2" charset="0"/>
                <a:cs typeface="Roboto Slab" pitchFamily="2" charset="0"/>
              </a:rPr>
              <a:t> </a:t>
            </a:r>
            <a:r>
              <a:rPr lang="en-US" sz="2600" err="1">
                <a:solidFill>
                  <a:srgbClr val="3A4053"/>
                </a:solidFill>
                <a:latin typeface="Roboto Slab" pitchFamily="2" charset="0"/>
                <a:ea typeface="Roboto Slab" pitchFamily="2" charset="0"/>
                <a:cs typeface="Roboto Slab" pitchFamily="2" charset="0"/>
              </a:rPr>
              <a:t>prioriteringer</a:t>
            </a:r>
            <a:r>
              <a:rPr lang="en-US" sz="2600">
                <a:solidFill>
                  <a:srgbClr val="3A4053"/>
                </a:solidFill>
                <a:latin typeface="Roboto Slab" pitchFamily="2" charset="0"/>
                <a:ea typeface="Roboto Slab" pitchFamily="2" charset="0"/>
                <a:cs typeface="Roboto Slab" pitchFamily="2" charset="0"/>
              </a:rPr>
              <a:t> med </a:t>
            </a:r>
            <a:r>
              <a:rPr lang="en-US" sz="2600" err="1">
                <a:solidFill>
                  <a:srgbClr val="3A4053"/>
                </a:solidFill>
                <a:latin typeface="Roboto Slab" pitchFamily="2" charset="0"/>
                <a:ea typeface="Roboto Slab" pitchFamily="2" charset="0"/>
                <a:cs typeface="Roboto Slab" pitchFamily="2" charset="0"/>
              </a:rPr>
              <a:t>begrunnelser</a:t>
            </a:r>
            <a:r>
              <a:rPr lang="en-US" sz="2600">
                <a:solidFill>
                  <a:srgbClr val="3A4053"/>
                </a:solidFill>
                <a:latin typeface="Roboto Slab" pitchFamily="2" charset="0"/>
                <a:ea typeface="Roboto Slab" pitchFamily="2" charset="0"/>
                <a:cs typeface="Roboto Slab" pitchFamily="2" charset="0"/>
              </a:rPr>
              <a:t> deles </a:t>
            </a:r>
            <a:r>
              <a:rPr lang="en-US" sz="2600" err="1">
                <a:solidFill>
                  <a:srgbClr val="3A4053"/>
                </a:solidFill>
                <a:latin typeface="Roboto Slab" pitchFamily="2" charset="0"/>
                <a:ea typeface="Roboto Slab" pitchFamily="2" charset="0"/>
                <a:cs typeface="Roboto Slab" pitchFamily="2" charset="0"/>
              </a:rPr>
              <a:t>i</a:t>
            </a:r>
            <a:r>
              <a:rPr lang="en-US" sz="2600">
                <a:solidFill>
                  <a:srgbClr val="3A4053"/>
                </a:solidFill>
                <a:latin typeface="Roboto Slab" pitchFamily="2" charset="0"/>
                <a:ea typeface="Roboto Slab" pitchFamily="2" charset="0"/>
                <a:cs typeface="Roboto Slab" pitchFamily="2" charset="0"/>
              </a:rPr>
              <a:t> plenum.</a:t>
            </a:r>
            <a:endParaRPr lang="nb-NO" sz="260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1205668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1B4434-F6A4-B047-2860-A50188D6063C}"/>
              </a:ext>
            </a:extLst>
          </p:cNvPr>
          <p:cNvSpPr>
            <a:spLocks noGrp="1"/>
          </p:cNvSpPr>
          <p:nvPr>
            <p:ph type="title"/>
          </p:nvPr>
        </p:nvSpPr>
        <p:spPr/>
        <p:txBody>
          <a:bodyPr/>
          <a:lstStyle/>
          <a:p>
            <a:r>
              <a:rPr lang="nb-NO"/>
              <a:t>Kjøreregler for god dialog</a:t>
            </a:r>
          </a:p>
        </p:txBody>
      </p:sp>
      <p:sp>
        <p:nvSpPr>
          <p:cNvPr id="3" name="Plassholder for innhold 2">
            <a:extLst>
              <a:ext uri="{FF2B5EF4-FFF2-40B4-BE49-F238E27FC236}">
                <a16:creationId xmlns:a16="http://schemas.microsoft.com/office/drawing/2014/main" id="{1DCA40B0-B4AA-F380-1F21-C1B92AF2231C}"/>
              </a:ext>
            </a:extLst>
          </p:cNvPr>
          <p:cNvSpPr>
            <a:spLocks noGrp="1"/>
          </p:cNvSpPr>
          <p:nvPr>
            <p:ph idx="10"/>
          </p:nvPr>
        </p:nvSpPr>
        <p:spPr/>
        <p:txBody>
          <a:bodyPr/>
          <a:lstStyle/>
          <a:p>
            <a:endParaRPr lang="nb-NO">
              <a:solidFill>
                <a:srgbClr val="3A4053"/>
              </a:solidFill>
              <a:latin typeface="Roboto Slab" pitchFamily="2" charset="0"/>
              <a:ea typeface="Roboto Slab" pitchFamily="2" charset="0"/>
              <a:cs typeface="Roboto Slab" pitchFamily="2" charset="0"/>
            </a:endParaRPr>
          </a:p>
          <a:p>
            <a:endParaRPr lang="nb-NO">
              <a:solidFill>
                <a:srgbClr val="3A4053"/>
              </a:solidFill>
              <a:latin typeface="Roboto Slab" pitchFamily="2" charset="0"/>
              <a:ea typeface="Roboto Slab" pitchFamily="2" charset="0"/>
              <a:cs typeface="Roboto Slab" pitchFamily="2" charset="0"/>
            </a:endParaRPr>
          </a:p>
          <a:p>
            <a:endParaRPr lang="nb-NO">
              <a:solidFill>
                <a:srgbClr val="3A4053"/>
              </a:solidFill>
              <a:latin typeface="Roboto Slab" pitchFamily="2" charset="0"/>
              <a:ea typeface="Roboto Slab" pitchFamily="2" charset="0"/>
              <a:cs typeface="Roboto Slab" pitchFamily="2" charset="0"/>
            </a:endParaRPr>
          </a:p>
          <a:p>
            <a:endParaRPr lang="nb-NO">
              <a:solidFill>
                <a:srgbClr val="3A4053"/>
              </a:solidFill>
              <a:latin typeface="Roboto Slab" pitchFamily="2" charset="0"/>
              <a:ea typeface="Roboto Slab" pitchFamily="2" charset="0"/>
              <a:cs typeface="Roboto Slab" pitchFamily="2" charset="0"/>
            </a:endParaRPr>
          </a:p>
          <a:p>
            <a:r>
              <a:rPr lang="nb-NO">
                <a:solidFill>
                  <a:srgbClr val="3A4053"/>
                </a:solidFill>
                <a:latin typeface="Roboto Slab" pitchFamily="2" charset="0"/>
                <a:ea typeface="Roboto Slab" pitchFamily="2" charset="0"/>
                <a:cs typeface="Roboto Slab" pitchFamily="2" charset="0"/>
              </a:rPr>
              <a:t>Vi ønsker en åpen dialog. </a:t>
            </a:r>
          </a:p>
          <a:p>
            <a:r>
              <a:rPr lang="nb-NO">
                <a:solidFill>
                  <a:srgbClr val="3A4053"/>
                </a:solidFill>
                <a:latin typeface="Roboto Slab" pitchFamily="2" charset="0"/>
                <a:ea typeface="Roboto Slab" pitchFamily="2" charset="0"/>
                <a:cs typeface="Roboto Slab" pitchFamily="2" charset="0"/>
              </a:rPr>
              <a:t>Vi lytter til hverandre. </a:t>
            </a:r>
          </a:p>
          <a:p>
            <a:r>
              <a:rPr lang="nb-NO">
                <a:solidFill>
                  <a:srgbClr val="3A4053"/>
                </a:solidFill>
                <a:latin typeface="Roboto Slab" pitchFamily="2" charset="0"/>
                <a:ea typeface="Roboto Slab" pitchFamily="2" charset="0"/>
                <a:cs typeface="Roboto Slab" pitchFamily="2" charset="0"/>
              </a:rPr>
              <a:t>Vi viser forståelse. </a:t>
            </a:r>
          </a:p>
          <a:p>
            <a:r>
              <a:rPr lang="nb-NO">
                <a:solidFill>
                  <a:srgbClr val="3A4053"/>
                </a:solidFill>
                <a:latin typeface="Roboto Slab" pitchFamily="2" charset="0"/>
                <a:ea typeface="Roboto Slab" pitchFamily="2" charset="0"/>
                <a:cs typeface="Roboto Slab" pitchFamily="2" charset="0"/>
              </a:rPr>
              <a:t>Vi er åpne for forskjellige synspunkter. </a:t>
            </a:r>
          </a:p>
          <a:p>
            <a:r>
              <a:rPr lang="nb-NO">
                <a:solidFill>
                  <a:srgbClr val="3A4053"/>
                </a:solidFill>
                <a:latin typeface="Roboto Slab" pitchFamily="2" charset="0"/>
                <a:ea typeface="Roboto Slab" pitchFamily="2" charset="0"/>
                <a:cs typeface="Roboto Slab" pitchFamily="2" charset="0"/>
              </a:rPr>
              <a:t>Vi ser framover og er konstruktive</a:t>
            </a:r>
          </a:p>
          <a:p>
            <a:r>
              <a:rPr lang="nb-NO">
                <a:solidFill>
                  <a:srgbClr val="3A4053"/>
                </a:solidFill>
                <a:latin typeface="Roboto Slab" pitchFamily="2" charset="0"/>
                <a:ea typeface="Roboto Slab" pitchFamily="2" charset="0"/>
                <a:cs typeface="Roboto Slab" pitchFamily="2" charset="0"/>
              </a:rPr>
              <a:t>Vi sørger for at alle kommer til ordet</a:t>
            </a:r>
          </a:p>
          <a:p>
            <a:endParaRPr lang="nb-NO"/>
          </a:p>
        </p:txBody>
      </p:sp>
    </p:spTree>
    <p:extLst>
      <p:ext uri="{BB962C8B-B14F-4D97-AF65-F5344CB8AC3E}">
        <p14:creationId xmlns:p14="http://schemas.microsoft.com/office/powerpoint/2010/main" val="15693938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CF0902-2CB7-DC63-482A-EC0FD77A127A}"/>
              </a:ext>
            </a:extLst>
          </p:cNvPr>
          <p:cNvSpPr>
            <a:spLocks noGrp="1"/>
          </p:cNvSpPr>
          <p:nvPr>
            <p:ph type="title"/>
          </p:nvPr>
        </p:nvSpPr>
        <p:spPr/>
        <p:txBody>
          <a:bodyPr/>
          <a:lstStyle/>
          <a:p>
            <a:r>
              <a:rPr lang="nb-NO" noProof="1"/>
              <a:t>Fase 0</a:t>
            </a:r>
            <a:br>
              <a:rPr lang="nb-NO" noProof="1"/>
            </a:br>
            <a:r>
              <a:rPr lang="nb-NO" b="1" noProof="1"/>
              <a:t>Forberedelser</a:t>
            </a:r>
          </a:p>
        </p:txBody>
      </p:sp>
      <p:sp>
        <p:nvSpPr>
          <p:cNvPr id="3" name="Plassholder for innhold 2">
            <a:extLst>
              <a:ext uri="{FF2B5EF4-FFF2-40B4-BE49-F238E27FC236}">
                <a16:creationId xmlns:a16="http://schemas.microsoft.com/office/drawing/2014/main" id="{3DFED00C-31E8-62DF-5944-54166E578D4F}"/>
              </a:ext>
            </a:extLst>
          </p:cNvPr>
          <p:cNvSpPr>
            <a:spLocks noGrp="1"/>
          </p:cNvSpPr>
          <p:nvPr>
            <p:ph idx="10"/>
          </p:nvPr>
        </p:nvSpPr>
        <p:spPr/>
        <p:txBody>
          <a:bodyPr/>
          <a:lstStyle/>
          <a:p>
            <a:pPr marL="11113" indent="0">
              <a:buNone/>
            </a:pPr>
            <a:endParaRPr lang="nb-NO" noProof="1"/>
          </a:p>
          <a:p>
            <a:pPr marL="10795" indent="0">
              <a:buNone/>
            </a:pPr>
            <a:r>
              <a:rPr lang="nb-NO" noProof="1">
                <a:latin typeface="Roboto Slab "/>
                <a:cs typeface="Arial"/>
              </a:rPr>
              <a:t>Denne fasen forutsetter at du printer ut og har har med deg, </a:t>
            </a:r>
          </a:p>
          <a:p>
            <a:pPr marL="582295" indent="-571500"/>
            <a:r>
              <a:rPr lang="nb-NO" noProof="1">
                <a:latin typeface="Roboto Slab "/>
                <a:cs typeface="Arial"/>
              </a:rPr>
              <a:t>Spillkort til «HelserIArbeid-spillet» </a:t>
            </a:r>
          </a:p>
          <a:p>
            <a:pPr marL="582295" indent="-571500"/>
            <a:r>
              <a:rPr lang="nb-NO" noProof="1">
                <a:latin typeface="Roboto Slab "/>
                <a:cs typeface="Arial"/>
              </a:rPr>
              <a:t>Arbeidsark: «Dette ønsker vi å jobbe mer med»</a:t>
            </a:r>
          </a:p>
          <a:p>
            <a:pPr marL="582295" indent="-571500"/>
            <a:r>
              <a:rPr lang="nb-NO" noProof="1">
                <a:latin typeface="Roboto Slab "/>
                <a:cs typeface="Arial"/>
              </a:rPr>
              <a:t>Arbeidsark: «Dette jobber vi godt med og ønsker å fortsette med» </a:t>
            </a:r>
          </a:p>
          <a:p>
            <a:pPr marL="582295" indent="-571500"/>
            <a:r>
              <a:rPr lang="nb-NO" noProof="1">
                <a:latin typeface="Roboto Slab "/>
                <a:cs typeface="Arial"/>
              </a:rPr>
              <a:t>Arbeidsark: «Dette er ikke relevant for oss». </a:t>
            </a:r>
          </a:p>
          <a:p>
            <a:pPr marL="10795" indent="0">
              <a:buNone/>
            </a:pPr>
            <a:endParaRPr lang="nb-NO" i="1" noProof="1">
              <a:latin typeface="Roboto Slab "/>
            </a:endParaRPr>
          </a:p>
          <a:p>
            <a:pPr marL="10795" indent="0">
              <a:buNone/>
            </a:pPr>
            <a:r>
              <a:rPr lang="nb-NO" noProof="1">
                <a:latin typeface="Roboto Slab "/>
                <a:cs typeface="Arial"/>
              </a:rPr>
              <a:t>Disse finner du på nettsiden.</a:t>
            </a:r>
            <a:endParaRPr lang="nb-NO" i="1" noProof="1">
              <a:latin typeface="Roboto Slab "/>
              <a:cs typeface="Arial"/>
            </a:endParaRPr>
          </a:p>
          <a:p>
            <a:pPr marL="10795" indent="0">
              <a:buNone/>
            </a:pPr>
            <a:endParaRPr lang="nb-NO" noProof="1">
              <a:latin typeface="Roboto Slab "/>
            </a:endParaRPr>
          </a:p>
          <a:p>
            <a:pPr marL="10795" indent="0">
              <a:buNone/>
            </a:pPr>
            <a:r>
              <a:rPr lang="nb-NO" noProof="1">
                <a:latin typeface="Roboto Slab "/>
                <a:cs typeface="Arial"/>
              </a:rPr>
              <a:t>Det kan være hensiktsmessig å dele inn i grupper på 4-6 personer. Du vil trenge ett sett med arbeidsark og spillkort til hver gruppe.</a:t>
            </a:r>
          </a:p>
        </p:txBody>
      </p:sp>
    </p:spTree>
    <p:extLst>
      <p:ext uri="{BB962C8B-B14F-4D97-AF65-F5344CB8AC3E}">
        <p14:creationId xmlns:p14="http://schemas.microsoft.com/office/powerpoint/2010/main" val="40477874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0CC8E-C64A-AD03-96D8-C1562DFB304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2EB04D5-212F-A3A1-3662-A7E41D0E2D8E}"/>
              </a:ext>
            </a:extLst>
          </p:cNvPr>
          <p:cNvSpPr>
            <a:spLocks noGrp="1"/>
          </p:cNvSpPr>
          <p:nvPr>
            <p:ph type="title"/>
          </p:nvPr>
        </p:nvSpPr>
        <p:spPr/>
        <p:txBody>
          <a:bodyPr>
            <a:normAutofit/>
          </a:bodyPr>
          <a:lstStyle/>
          <a:p>
            <a:r>
              <a:rPr lang="nb-NO" noProof="1"/>
              <a:t>Fase 1 </a:t>
            </a:r>
            <a:br>
              <a:rPr lang="nb-NO" noProof="1"/>
            </a:br>
            <a:r>
              <a:rPr lang="nb-NO" b="1" noProof="1"/>
              <a:t>Sortering  av kort</a:t>
            </a:r>
          </a:p>
        </p:txBody>
      </p:sp>
      <p:sp>
        <p:nvSpPr>
          <p:cNvPr id="4" name="Plassholder for innhold 3">
            <a:extLst>
              <a:ext uri="{FF2B5EF4-FFF2-40B4-BE49-F238E27FC236}">
                <a16:creationId xmlns:a16="http://schemas.microsoft.com/office/drawing/2014/main" id="{5919F1A6-B06F-9808-954E-49C846643F79}"/>
              </a:ext>
            </a:extLst>
          </p:cNvPr>
          <p:cNvSpPr>
            <a:spLocks noGrp="1"/>
          </p:cNvSpPr>
          <p:nvPr>
            <p:ph idx="10"/>
          </p:nvPr>
        </p:nvSpPr>
        <p:spPr/>
        <p:txBody>
          <a:bodyPr>
            <a:normAutofit fontScale="92500" lnSpcReduction="20000"/>
          </a:bodyPr>
          <a:lstStyle/>
          <a:p>
            <a:pPr marL="11113" indent="0">
              <a:buNone/>
            </a:pPr>
            <a:r>
              <a:rPr lang="nb-NO" sz="3200" b="1" noProof="1">
                <a:latin typeface="Roboto Slab" pitchFamily="2" charset="0"/>
                <a:ea typeface="Roboto Slab" pitchFamily="2" charset="0"/>
                <a:cs typeface="Roboto Slab" pitchFamily="2" charset="0"/>
              </a:rPr>
              <a:t>Sortering av kort i gruppene</a:t>
            </a:r>
          </a:p>
          <a:p>
            <a:pPr marL="11113" indent="0">
              <a:buNone/>
            </a:pPr>
            <a:endParaRPr lang="nb-NO" sz="3200" b="1" noProof="1">
              <a:latin typeface="Roboto Slab" pitchFamily="2" charset="0"/>
              <a:ea typeface="Roboto Slab" pitchFamily="2" charset="0"/>
              <a:cs typeface="Roboto Slab" pitchFamily="2" charset="0"/>
            </a:endParaRPr>
          </a:p>
          <a:p>
            <a:pPr marL="525463" indent="-514350">
              <a:buClr>
                <a:srgbClr val="4ECDC4"/>
              </a:buClr>
              <a:buFont typeface="+mj-lt"/>
              <a:buAutoNum type="arabicPeriod"/>
            </a:pPr>
            <a:r>
              <a:rPr lang="nb-NO" sz="3200" noProof="1">
                <a:latin typeface="Roboto Slab" pitchFamily="2" charset="0"/>
                <a:ea typeface="Roboto Slab" pitchFamily="2" charset="0"/>
                <a:cs typeface="Roboto Slab" pitchFamily="2" charset="0"/>
              </a:rPr>
              <a:t>Velg en referent og en tidtaker</a:t>
            </a:r>
            <a:br>
              <a:rPr lang="nb-NO" sz="3200" b="1" noProof="1">
                <a:latin typeface="Roboto Slab" pitchFamily="2" charset="0"/>
                <a:ea typeface="Roboto Slab" pitchFamily="2" charset="0"/>
                <a:cs typeface="Roboto Slab" pitchFamily="2" charset="0"/>
              </a:rPr>
            </a:br>
            <a:endParaRPr lang="nb-NO" sz="3200" b="1" noProof="1">
              <a:latin typeface="Roboto Slab" pitchFamily="2" charset="0"/>
              <a:ea typeface="Roboto Slab" pitchFamily="2" charset="0"/>
              <a:cs typeface="Roboto Slab" pitchFamily="2" charset="0"/>
            </a:endParaRPr>
          </a:p>
          <a:p>
            <a:pPr marL="525463" indent="-514350">
              <a:buClr>
                <a:srgbClr val="4ECDC4"/>
              </a:buClr>
              <a:buFont typeface="+mj-lt"/>
              <a:buAutoNum type="arabicPeriod"/>
            </a:pPr>
            <a:r>
              <a:rPr lang="nb-NO" sz="3200" noProof="1">
                <a:latin typeface="Roboto Slab" pitchFamily="2" charset="0"/>
                <a:ea typeface="Roboto Slab" pitchFamily="2" charset="0"/>
                <a:cs typeface="Roboto Slab" pitchFamily="2" charset="0"/>
              </a:rPr>
              <a:t>Legg de tre spillebrettene foran dere.</a:t>
            </a:r>
            <a:br>
              <a:rPr lang="nb-NO" sz="3200" noProof="1">
                <a:latin typeface="Roboto Slab" pitchFamily="2" charset="0"/>
                <a:ea typeface="Roboto Slab" pitchFamily="2" charset="0"/>
                <a:cs typeface="Roboto Slab" pitchFamily="2" charset="0"/>
              </a:rPr>
            </a:br>
            <a:endParaRPr lang="nb-NO" sz="3200" noProof="1">
              <a:latin typeface="Roboto Slab" pitchFamily="2" charset="0"/>
              <a:ea typeface="Roboto Slab" pitchFamily="2" charset="0"/>
              <a:cs typeface="Roboto Slab" pitchFamily="2" charset="0"/>
            </a:endParaRPr>
          </a:p>
          <a:p>
            <a:pPr marL="525463" indent="-514350">
              <a:buClr>
                <a:srgbClr val="4ECDC4"/>
              </a:buClr>
              <a:buFont typeface="+mj-lt"/>
              <a:buAutoNum type="arabicPeriod"/>
            </a:pPr>
            <a:r>
              <a:rPr lang="nb-NO" sz="3200" noProof="1">
                <a:latin typeface="Roboto Slab" pitchFamily="2" charset="0"/>
                <a:ea typeface="Roboto Slab" pitchFamily="2" charset="0"/>
                <a:cs typeface="Roboto Slab" pitchFamily="2" charset="0"/>
              </a:rPr>
              <a:t>Hver deltaker trekker et kort, leser utsagnet høyt og deler sin mening.</a:t>
            </a:r>
            <a:br>
              <a:rPr lang="nb-NO" sz="3200" noProof="1">
                <a:latin typeface="Roboto Slab" pitchFamily="2" charset="0"/>
                <a:ea typeface="Roboto Slab" pitchFamily="2" charset="0"/>
                <a:cs typeface="Roboto Slab" pitchFamily="2" charset="0"/>
              </a:rPr>
            </a:br>
            <a:endParaRPr lang="nb-NO" sz="3200" noProof="1">
              <a:latin typeface="Roboto Slab" pitchFamily="2" charset="0"/>
              <a:ea typeface="Roboto Slab" pitchFamily="2" charset="0"/>
              <a:cs typeface="Roboto Slab" pitchFamily="2" charset="0"/>
            </a:endParaRPr>
          </a:p>
          <a:p>
            <a:pPr marL="525463" indent="-514350">
              <a:buClr>
                <a:srgbClr val="4ECDC4"/>
              </a:buClr>
              <a:buFont typeface="+mj-lt"/>
              <a:buAutoNum type="arabicPeriod"/>
            </a:pPr>
            <a:r>
              <a:rPr lang="nb-NO" sz="3200" noProof="1">
                <a:latin typeface="Roboto Slab" pitchFamily="2" charset="0"/>
                <a:ea typeface="Roboto Slab" pitchFamily="2" charset="0"/>
                <a:cs typeface="Roboto Slab" pitchFamily="2" charset="0"/>
              </a:rPr>
              <a:t>Gruppen diskuterer utsagnet: </a:t>
            </a:r>
          </a:p>
          <a:p>
            <a:pPr lvl="2">
              <a:buClr>
                <a:srgbClr val="4ECDC4"/>
              </a:buClr>
            </a:pPr>
            <a:r>
              <a:rPr lang="nb-NO" sz="3200" noProof="1">
                <a:latin typeface="Roboto Slab" pitchFamily="2" charset="0"/>
                <a:ea typeface="Roboto Slab" pitchFamily="2" charset="0"/>
                <a:cs typeface="Roboto Slab" pitchFamily="2" charset="0"/>
              </a:rPr>
              <a:t>Er vi fornøyde med dette?</a:t>
            </a:r>
          </a:p>
          <a:p>
            <a:pPr lvl="2">
              <a:buClr>
                <a:srgbClr val="4ECDC4"/>
              </a:buClr>
            </a:pPr>
            <a:r>
              <a:rPr lang="nb-NO" sz="3200" noProof="1">
                <a:latin typeface="Roboto Slab" pitchFamily="2" charset="0"/>
                <a:ea typeface="Roboto Slab" pitchFamily="2" charset="0"/>
                <a:cs typeface="Roboto Slab" pitchFamily="2" charset="0"/>
              </a:rPr>
              <a:t>Ønsker vi å forbedre det?</a:t>
            </a:r>
          </a:p>
          <a:p>
            <a:pPr lvl="2">
              <a:buClr>
                <a:srgbClr val="4ECDC4"/>
              </a:buClr>
            </a:pPr>
            <a:r>
              <a:rPr lang="nb-NO" sz="3200" noProof="1">
                <a:latin typeface="Roboto Slab" pitchFamily="2" charset="0"/>
                <a:ea typeface="Roboto Slab" pitchFamily="2" charset="0"/>
                <a:cs typeface="Roboto Slab" pitchFamily="2" charset="0"/>
              </a:rPr>
              <a:t>Er det ikke relevant for oss?</a:t>
            </a:r>
            <a:br>
              <a:rPr lang="nb-NO" sz="3200" noProof="1">
                <a:latin typeface="Roboto Slab" pitchFamily="2" charset="0"/>
                <a:ea typeface="Roboto Slab" pitchFamily="2" charset="0"/>
                <a:cs typeface="Roboto Slab" pitchFamily="2" charset="0"/>
              </a:rPr>
            </a:br>
            <a:endParaRPr lang="nb-NO" sz="3200" noProof="1">
              <a:latin typeface="Roboto Slab" pitchFamily="2" charset="0"/>
              <a:ea typeface="Roboto Slab" pitchFamily="2" charset="0"/>
              <a:cs typeface="Roboto Slab" pitchFamily="2" charset="0"/>
            </a:endParaRPr>
          </a:p>
          <a:p>
            <a:pPr marL="525463" indent="-514350">
              <a:buClr>
                <a:srgbClr val="4ECDC4"/>
              </a:buClr>
              <a:buFont typeface="+mj-lt"/>
              <a:buAutoNum type="arabicPeriod"/>
            </a:pPr>
            <a:r>
              <a:rPr lang="nb-NO" sz="3200" noProof="1">
                <a:latin typeface="Roboto Slab" pitchFamily="2" charset="0"/>
                <a:ea typeface="Roboto Slab" pitchFamily="2" charset="0"/>
                <a:cs typeface="Roboto Slab" pitchFamily="2" charset="0"/>
              </a:rPr>
              <a:t>Bli enig og legg kortet på riktig spillebrett. Hvis dere er uenige om hvor kortet skal plasseres, er det den som trakk kortet som bestemmer.</a:t>
            </a:r>
            <a:br>
              <a:rPr lang="nb-NO" sz="3200" noProof="1">
                <a:latin typeface="Roboto Slab" pitchFamily="2" charset="0"/>
                <a:ea typeface="Roboto Slab" pitchFamily="2" charset="0"/>
                <a:cs typeface="Roboto Slab" pitchFamily="2" charset="0"/>
              </a:rPr>
            </a:br>
            <a:endParaRPr lang="nb-NO" sz="3200" noProof="1">
              <a:latin typeface="Roboto Slab" pitchFamily="2" charset="0"/>
              <a:ea typeface="Roboto Slab" pitchFamily="2" charset="0"/>
              <a:cs typeface="Roboto Slab" pitchFamily="2" charset="0"/>
            </a:endParaRPr>
          </a:p>
          <a:p>
            <a:pPr marL="525463" indent="-514350">
              <a:buClr>
                <a:srgbClr val="4ECDC4"/>
              </a:buClr>
              <a:buFont typeface="+mj-lt"/>
              <a:buAutoNum type="arabicPeriod"/>
            </a:pPr>
            <a:r>
              <a:rPr lang="nb-NO" sz="3200" noProof="1">
                <a:latin typeface="Roboto Slab" pitchFamily="2" charset="0"/>
                <a:ea typeface="Roboto Slab" pitchFamily="2" charset="0"/>
                <a:cs typeface="Roboto Slab" pitchFamily="2" charset="0"/>
              </a:rPr>
              <a:t>Når alle kortene er gjennomgått: </a:t>
            </a:r>
          </a:p>
          <a:p>
            <a:pPr lvl="2">
              <a:buClr>
                <a:srgbClr val="4ECDC4"/>
              </a:buClr>
            </a:pPr>
            <a:r>
              <a:rPr lang="nb-NO" sz="3200" noProof="1">
                <a:latin typeface="Roboto Slab" pitchFamily="2" charset="0"/>
                <a:ea typeface="Roboto Slab" pitchFamily="2" charset="0"/>
                <a:cs typeface="Roboto Slab" pitchFamily="2" charset="0"/>
              </a:rPr>
              <a:t>Bruk noen minutter på å fylle ut blanke kort med temaer dere mener er viktige, men som ikke står på kortene.</a:t>
            </a:r>
          </a:p>
          <a:p>
            <a:pPr lvl="2">
              <a:buClr>
                <a:srgbClr val="4ECDC4"/>
              </a:buClr>
            </a:pPr>
            <a:r>
              <a:rPr lang="nb-NO" sz="3200" noProof="1">
                <a:latin typeface="Roboto Slab" pitchFamily="2" charset="0"/>
                <a:ea typeface="Roboto Slab" pitchFamily="2" charset="0"/>
                <a:cs typeface="Roboto Slab" pitchFamily="2" charset="0"/>
              </a:rPr>
              <a:t>Den som skriver et nytt kort, leser det høyt og plasserer det på det spillebrettet de mener passer best.</a:t>
            </a:r>
          </a:p>
        </p:txBody>
      </p:sp>
    </p:spTree>
    <p:extLst>
      <p:ext uri="{BB962C8B-B14F-4D97-AF65-F5344CB8AC3E}">
        <p14:creationId xmlns:p14="http://schemas.microsoft.com/office/powerpoint/2010/main" val="11268044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E5C9890-C927-F400-44C6-AFF57AA9AF41}"/>
              </a:ext>
            </a:extLst>
          </p:cNvPr>
          <p:cNvPicPr>
            <a:picLocks noChangeAspect="1"/>
          </p:cNvPicPr>
          <p:nvPr/>
        </p:nvPicPr>
        <p:blipFill>
          <a:blip r:embed="rId3"/>
          <a:stretch>
            <a:fillRect/>
          </a:stretch>
        </p:blipFill>
        <p:spPr>
          <a:xfrm>
            <a:off x="2782193" y="423104"/>
            <a:ext cx="9962851" cy="6749828"/>
          </a:xfrm>
          <a:prstGeom prst="rect">
            <a:avLst/>
          </a:prstGeom>
          <a:noFill/>
        </p:spPr>
      </p:pic>
      <p:pic>
        <p:nvPicPr>
          <p:cNvPr id="2" name="Bilde 1">
            <a:extLst>
              <a:ext uri="{FF2B5EF4-FFF2-40B4-BE49-F238E27FC236}">
                <a16:creationId xmlns:a16="http://schemas.microsoft.com/office/drawing/2014/main" id="{115D4BF6-666E-F39D-79BB-CE16D7D6C63F}"/>
              </a:ext>
            </a:extLst>
          </p:cNvPr>
          <p:cNvPicPr>
            <a:picLocks noChangeAspect="1"/>
          </p:cNvPicPr>
          <p:nvPr/>
        </p:nvPicPr>
        <p:blipFill>
          <a:blip r:embed="rId4"/>
          <a:stretch>
            <a:fillRect/>
          </a:stretch>
        </p:blipFill>
        <p:spPr>
          <a:xfrm>
            <a:off x="12472245" y="423104"/>
            <a:ext cx="9844488" cy="6891140"/>
          </a:xfrm>
          <a:prstGeom prst="rect">
            <a:avLst/>
          </a:prstGeom>
          <a:noFill/>
        </p:spPr>
      </p:pic>
      <p:pic>
        <p:nvPicPr>
          <p:cNvPr id="4" name="Bilde 3" descr="Et bilde som inneholder tekst, skjermbilde, Font, Parallell&#10;&#10;KI-generert innhold kan være feil.">
            <a:extLst>
              <a:ext uri="{FF2B5EF4-FFF2-40B4-BE49-F238E27FC236}">
                <a16:creationId xmlns:a16="http://schemas.microsoft.com/office/drawing/2014/main" id="{67D14C45-3C30-5542-E0C5-90589913F2E7}"/>
              </a:ext>
            </a:extLst>
          </p:cNvPr>
          <p:cNvPicPr>
            <a:picLocks noChangeAspect="1"/>
          </p:cNvPicPr>
          <p:nvPr/>
        </p:nvPicPr>
        <p:blipFill>
          <a:blip r:embed="rId5"/>
          <a:stretch>
            <a:fillRect/>
          </a:stretch>
        </p:blipFill>
        <p:spPr>
          <a:xfrm>
            <a:off x="8155528" y="7314244"/>
            <a:ext cx="8633435" cy="5978652"/>
          </a:xfrm>
          <a:prstGeom prst="rect">
            <a:avLst/>
          </a:prstGeom>
          <a:noFill/>
        </p:spPr>
      </p:pic>
    </p:spTree>
    <p:extLst>
      <p:ext uri="{BB962C8B-B14F-4D97-AF65-F5344CB8AC3E}">
        <p14:creationId xmlns:p14="http://schemas.microsoft.com/office/powerpoint/2010/main" val="3363420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AF5BD19-9976-E475-D3A3-B2B29246F7D9}"/>
              </a:ext>
            </a:extLst>
          </p:cNvPr>
          <p:cNvSpPr>
            <a:spLocks noGrp="1"/>
          </p:cNvSpPr>
          <p:nvPr>
            <p:ph idx="14"/>
          </p:nvPr>
        </p:nvSpPr>
        <p:spPr/>
        <p:txBody>
          <a:bodyPr/>
          <a:lstStyle/>
          <a:p>
            <a:endParaRPr lang="nb-NO" noProof="1"/>
          </a:p>
        </p:txBody>
      </p:sp>
      <p:sp>
        <p:nvSpPr>
          <p:cNvPr id="3" name="Plassholder for tekst 2">
            <a:extLst>
              <a:ext uri="{FF2B5EF4-FFF2-40B4-BE49-F238E27FC236}">
                <a16:creationId xmlns:a16="http://schemas.microsoft.com/office/drawing/2014/main" id="{3BCAF52B-7CA0-ADAB-455B-6E63DBEC4A67}"/>
              </a:ext>
            </a:extLst>
          </p:cNvPr>
          <p:cNvSpPr>
            <a:spLocks noGrp="1"/>
          </p:cNvSpPr>
          <p:nvPr>
            <p:ph type="body" idx="1"/>
          </p:nvPr>
        </p:nvSpPr>
        <p:spPr/>
        <p:txBody>
          <a:bodyPr/>
          <a:lstStyle/>
          <a:p>
            <a:r>
              <a:rPr lang="nb-NO" noProof="1"/>
              <a:t>Dette ønsker vi å jobbe mer med </a:t>
            </a:r>
          </a:p>
          <a:p>
            <a:endParaRPr lang="nb-NO" noProof="1"/>
          </a:p>
        </p:txBody>
      </p:sp>
    </p:spTree>
    <p:extLst>
      <p:ext uri="{BB962C8B-B14F-4D97-AF65-F5344CB8AC3E}">
        <p14:creationId xmlns:p14="http://schemas.microsoft.com/office/powerpoint/2010/main" val="6706613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31B7F10-1E61-475E-B5CC-B1FF8953274B}"/>
              </a:ext>
            </a:extLst>
          </p:cNvPr>
          <p:cNvSpPr>
            <a:spLocks noGrp="1"/>
          </p:cNvSpPr>
          <p:nvPr>
            <p:ph idx="14"/>
          </p:nvPr>
        </p:nvSpPr>
        <p:spPr/>
        <p:txBody>
          <a:bodyPr/>
          <a:lstStyle/>
          <a:p>
            <a:endParaRPr lang="nb-NO" noProof="1"/>
          </a:p>
        </p:txBody>
      </p:sp>
      <p:sp>
        <p:nvSpPr>
          <p:cNvPr id="3" name="Plassholder for tekst 2">
            <a:extLst>
              <a:ext uri="{FF2B5EF4-FFF2-40B4-BE49-F238E27FC236}">
                <a16:creationId xmlns:a16="http://schemas.microsoft.com/office/drawing/2014/main" id="{BB010A48-D7C3-52A4-C76F-D81761713D89}"/>
              </a:ext>
            </a:extLst>
          </p:cNvPr>
          <p:cNvSpPr>
            <a:spLocks noGrp="1"/>
          </p:cNvSpPr>
          <p:nvPr>
            <p:ph type="body" idx="1"/>
          </p:nvPr>
        </p:nvSpPr>
        <p:spPr/>
        <p:txBody>
          <a:bodyPr/>
          <a:lstStyle/>
          <a:p>
            <a:r>
              <a:rPr lang="nb-NO" noProof="1"/>
              <a:t>Dette jobber vi godt med og ønsker å fortsette med</a:t>
            </a:r>
          </a:p>
          <a:p>
            <a:endParaRPr lang="nb-NO" noProof="1"/>
          </a:p>
        </p:txBody>
      </p:sp>
    </p:spTree>
    <p:extLst>
      <p:ext uri="{BB962C8B-B14F-4D97-AF65-F5344CB8AC3E}">
        <p14:creationId xmlns:p14="http://schemas.microsoft.com/office/powerpoint/2010/main" val="24193878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CD30BA9-D27B-DD56-6768-640755DBD388}"/>
              </a:ext>
            </a:extLst>
          </p:cNvPr>
          <p:cNvSpPr>
            <a:spLocks noGrp="1"/>
          </p:cNvSpPr>
          <p:nvPr>
            <p:ph idx="14"/>
          </p:nvPr>
        </p:nvSpPr>
        <p:spPr/>
        <p:txBody>
          <a:bodyPr/>
          <a:lstStyle/>
          <a:p>
            <a:endParaRPr lang="nb-NO" noProof="1"/>
          </a:p>
        </p:txBody>
      </p:sp>
      <p:sp>
        <p:nvSpPr>
          <p:cNvPr id="3" name="Plassholder for tekst 2">
            <a:extLst>
              <a:ext uri="{FF2B5EF4-FFF2-40B4-BE49-F238E27FC236}">
                <a16:creationId xmlns:a16="http://schemas.microsoft.com/office/drawing/2014/main" id="{E1BE717C-3013-487D-FFF5-AF4B7BBF4738}"/>
              </a:ext>
            </a:extLst>
          </p:cNvPr>
          <p:cNvSpPr>
            <a:spLocks noGrp="1"/>
          </p:cNvSpPr>
          <p:nvPr>
            <p:ph type="body" idx="1"/>
          </p:nvPr>
        </p:nvSpPr>
        <p:spPr/>
        <p:txBody>
          <a:bodyPr/>
          <a:lstStyle/>
          <a:p>
            <a:r>
              <a:rPr lang="nb-NO" noProof="1"/>
              <a:t>Dette er ikke relevant for oss</a:t>
            </a:r>
          </a:p>
        </p:txBody>
      </p:sp>
    </p:spTree>
    <p:extLst>
      <p:ext uri="{BB962C8B-B14F-4D97-AF65-F5344CB8AC3E}">
        <p14:creationId xmlns:p14="http://schemas.microsoft.com/office/powerpoint/2010/main" val="14668226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703DB-6B95-886F-C8B8-396279A32B8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274D76A-B36C-81AC-0991-1F8ADFE75F37}"/>
              </a:ext>
            </a:extLst>
          </p:cNvPr>
          <p:cNvSpPr>
            <a:spLocks noGrp="1"/>
          </p:cNvSpPr>
          <p:nvPr>
            <p:ph type="title"/>
          </p:nvPr>
        </p:nvSpPr>
        <p:spPr>
          <a:xfrm>
            <a:off x="800236" y="1714499"/>
            <a:ext cx="8735650" cy="10339254"/>
          </a:xfrm>
        </p:spPr>
        <p:txBody>
          <a:bodyPr>
            <a:normAutofit/>
          </a:bodyPr>
          <a:lstStyle/>
          <a:p>
            <a:r>
              <a:rPr lang="nb-NO" noProof="1"/>
              <a:t>Fase 2</a:t>
            </a:r>
            <a:br>
              <a:rPr lang="nb-NO" noProof="1"/>
            </a:br>
            <a:r>
              <a:rPr lang="nb-NO" b="1" noProof="1"/>
              <a:t>Prioritering av kort </a:t>
            </a:r>
            <a:endParaRPr lang="nb-NO" b="1" noProof="1">
              <a:solidFill>
                <a:schemeClr val="bg1"/>
              </a:solidFill>
            </a:endParaRPr>
          </a:p>
        </p:txBody>
      </p:sp>
      <p:sp>
        <p:nvSpPr>
          <p:cNvPr id="5" name="Plassholder for innhold 4">
            <a:extLst>
              <a:ext uri="{FF2B5EF4-FFF2-40B4-BE49-F238E27FC236}">
                <a16:creationId xmlns:a16="http://schemas.microsoft.com/office/drawing/2014/main" id="{3829E434-601C-777E-7571-0544AC048FBB}"/>
              </a:ext>
            </a:extLst>
          </p:cNvPr>
          <p:cNvSpPr>
            <a:spLocks noGrp="1"/>
          </p:cNvSpPr>
          <p:nvPr>
            <p:ph idx="10"/>
          </p:nvPr>
        </p:nvSpPr>
        <p:spPr/>
        <p:txBody>
          <a:bodyPr/>
          <a:lstStyle/>
          <a:p>
            <a:pPr marL="10795" indent="0" hangingPunct="1">
              <a:buNone/>
            </a:pPr>
            <a:r>
              <a:rPr lang="nb-NO" sz="3200" b="1" noProof="1">
                <a:latin typeface="Roboto Slab"/>
                <a:ea typeface="Roboto Slab"/>
                <a:cs typeface="Roboto Slab"/>
              </a:rPr>
              <a:t>Prioritering av kort i gruppene </a:t>
            </a:r>
            <a:br>
              <a:rPr lang="nb-NO" sz="3200" b="1" noProof="1">
                <a:latin typeface="Roboto Slab"/>
                <a:ea typeface="Roboto Slab"/>
                <a:cs typeface="Roboto Slab"/>
              </a:rPr>
            </a:br>
            <a:endParaRPr lang="nb-NO" sz="3200" noProof="1">
              <a:latin typeface="Roboto Slab"/>
              <a:ea typeface="Roboto Slab"/>
              <a:cs typeface="Roboto Slab"/>
            </a:endParaRPr>
          </a:p>
          <a:p>
            <a:pPr marL="1153795" indent="-1143000" hangingPunct="1">
              <a:buClr>
                <a:srgbClr val="4ECDC4"/>
              </a:buClr>
              <a:buFont typeface="+mj-lt"/>
              <a:buAutoNum type="arabicPeriod" startAt="7"/>
            </a:pPr>
            <a:r>
              <a:rPr lang="nb-NO" sz="3200" noProof="1">
                <a:latin typeface="Roboto Slab"/>
                <a:ea typeface="Roboto Slab"/>
                <a:cs typeface="Roboto Slab"/>
              </a:rPr>
              <a:t>Hver deltaker får 5 stemmer.</a:t>
            </a:r>
            <a:br>
              <a:rPr lang="nb-NO" sz="3200" noProof="1">
                <a:latin typeface="Roboto Slab"/>
                <a:ea typeface="Roboto Slab"/>
                <a:cs typeface="Roboto Slab"/>
              </a:rPr>
            </a:br>
            <a:endParaRPr lang="nb-NO" sz="3200" noProof="1">
              <a:latin typeface="Roboto Slab"/>
              <a:ea typeface="Roboto Slab"/>
              <a:cs typeface="Roboto Slab"/>
            </a:endParaRPr>
          </a:p>
          <a:p>
            <a:pPr marL="1153795" indent="-1143000" hangingPunct="1">
              <a:buClr>
                <a:srgbClr val="4ECDC4"/>
              </a:buClr>
              <a:buFont typeface="+mj-lt"/>
              <a:buAutoNum type="arabicPeriod" startAt="7"/>
            </a:pPr>
            <a:r>
              <a:rPr lang="nb-NO" sz="3200" noProof="1">
                <a:latin typeface="Roboto Slab"/>
                <a:ea typeface="Roboto Slab"/>
                <a:cs typeface="Roboto Slab"/>
              </a:rPr>
              <a:t>Stem på de kortene du mener er viktigst å jobbe med: </a:t>
            </a:r>
          </a:p>
          <a:p>
            <a:pPr lvl="4"/>
            <a:r>
              <a:rPr lang="nb-NO" sz="3200" noProof="1">
                <a:latin typeface="Roboto Slab"/>
                <a:ea typeface="Roboto Slab"/>
                <a:cs typeface="Roboto Slab"/>
              </a:rPr>
              <a:t>Du kan stemme på kort fra «Dette ønsker vi å jobbe mer med» eller «Dette jobber vi godt med og ønsker å fortsette med».</a:t>
            </a:r>
          </a:p>
          <a:p>
            <a:pPr lvl="4"/>
            <a:r>
              <a:rPr lang="nb-NO" sz="3200" noProof="1">
                <a:latin typeface="Roboto Slab"/>
                <a:ea typeface="Roboto Slab"/>
                <a:cs typeface="Roboto Slab"/>
              </a:rPr>
              <a:t>Du kan bruke alle stemmene på ett kort eller fordele dem på flere.</a:t>
            </a:r>
            <a:br>
              <a:rPr lang="nb-NO" sz="3200" noProof="1">
                <a:latin typeface="Roboto Slab"/>
                <a:ea typeface="Roboto Slab"/>
                <a:cs typeface="Roboto Slab"/>
              </a:rPr>
            </a:br>
            <a:endParaRPr lang="nb-NO" sz="3200" noProof="1">
              <a:latin typeface="Roboto Slab"/>
              <a:ea typeface="Roboto Slab"/>
              <a:cs typeface="Roboto Slab"/>
            </a:endParaRPr>
          </a:p>
          <a:p>
            <a:pPr marL="1153795" indent="-1143000" hangingPunct="1">
              <a:buClr>
                <a:srgbClr val="4ECDC4"/>
              </a:buClr>
              <a:buFont typeface="+mj-lt"/>
              <a:buAutoNum type="arabicPeriod" startAt="7"/>
            </a:pPr>
            <a:r>
              <a:rPr lang="nb-NO" sz="3200" noProof="1">
                <a:latin typeface="Roboto Slab"/>
                <a:ea typeface="Roboto Slab"/>
                <a:cs typeface="Roboto Slab"/>
              </a:rPr>
              <a:t>Når alle har stemt: </a:t>
            </a:r>
          </a:p>
          <a:p>
            <a:pPr lvl="4"/>
            <a:r>
              <a:rPr lang="nb-NO" sz="3200" noProof="1">
                <a:latin typeface="Roboto Slab"/>
                <a:ea typeface="Roboto Slab"/>
                <a:cs typeface="Roboto Slab"/>
              </a:rPr>
              <a:t>Finn de to kortene med flest stemmer.</a:t>
            </a:r>
          </a:p>
          <a:p>
            <a:pPr lvl="4"/>
            <a:r>
              <a:rPr lang="nb-NO" sz="3200" noProof="1">
                <a:latin typeface="Roboto Slab"/>
                <a:ea typeface="Roboto Slab"/>
                <a:cs typeface="Roboto Slab"/>
              </a:rPr>
              <a:t>Skriv dem inn på arbeidsarket for prioritering.</a:t>
            </a:r>
          </a:p>
          <a:p>
            <a:pPr lvl="4"/>
            <a:r>
              <a:rPr lang="nb-NO" sz="3200" noProof="1">
                <a:latin typeface="Roboto Slab"/>
                <a:ea typeface="Roboto Slab"/>
                <a:cs typeface="Roboto Slab"/>
              </a:rPr>
              <a:t>Legg til en kort begrunnelse for hvorfor disse er viktige.</a:t>
            </a:r>
          </a:p>
          <a:p>
            <a:pPr lvl="4" hangingPunct="1">
              <a:buClr>
                <a:srgbClr val="EB696B"/>
              </a:buClr>
            </a:pPr>
            <a:r>
              <a:rPr lang="nb-NO" sz="3200" noProof="1">
                <a:solidFill>
                  <a:srgbClr val="EB696B"/>
                </a:solidFill>
                <a:latin typeface="Roboto Slab"/>
                <a:ea typeface="Roboto Slab"/>
                <a:cs typeface="Roboto Slab"/>
              </a:rPr>
              <a:t>Tips: Husk tydelig skrift</a:t>
            </a:r>
            <a:endParaRPr lang="nb-NO" sz="3500" noProof="1">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2258856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3CA8E218-DD0C-A22C-FF81-1A3554B3BE74}"/>
              </a:ext>
            </a:extLst>
          </p:cNvPr>
          <p:cNvSpPr txBox="1"/>
          <p:nvPr/>
        </p:nvSpPr>
        <p:spPr>
          <a:xfrm>
            <a:off x="1150126" y="2780886"/>
            <a:ext cx="10764644"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chor="ctr">
            <a:spAutoFit/>
          </a:bodyPr>
          <a:lstStyle/>
          <a:p>
            <a:pPr marL="0" indent="0" algn="l">
              <a:lnSpc>
                <a:spcPct val="100000"/>
              </a:lnSpc>
              <a:buSzTx/>
            </a:pPr>
            <a:r>
              <a:rPr lang="nb-NO" sz="5800">
                <a:solidFill>
                  <a:srgbClr val="2D5660"/>
                </a:solidFill>
                <a:latin typeface="+mn-lt"/>
                <a:ea typeface="+mn-ea"/>
                <a:cs typeface="+mn-cs"/>
                <a:sym typeface="Roboto Slab Bold"/>
              </a:rPr>
              <a:t>Prosessen</a:t>
            </a:r>
          </a:p>
        </p:txBody>
      </p:sp>
      <p:pic>
        <p:nvPicPr>
          <p:cNvPr id="3" name="Bilde 2" descr="Et bilde som inneholder tekst, skjermbilde, Font&#10;&#10;KI-generert innhold kan være feil.">
            <a:extLst>
              <a:ext uri="{FF2B5EF4-FFF2-40B4-BE49-F238E27FC236}">
                <a16:creationId xmlns:a16="http://schemas.microsoft.com/office/drawing/2014/main" id="{B5E5CB13-7927-DBC5-0F91-BB1675A97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301" y="3867731"/>
            <a:ext cx="22719924" cy="7484210"/>
          </a:xfrm>
          <a:prstGeom prst="rect">
            <a:avLst/>
          </a:prstGeom>
        </p:spPr>
      </p:pic>
    </p:spTree>
    <p:extLst>
      <p:ext uri="{BB962C8B-B14F-4D97-AF65-F5344CB8AC3E}">
        <p14:creationId xmlns:p14="http://schemas.microsoft.com/office/powerpoint/2010/main" val="288886682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ssholder for innhold 6">
            <a:extLst>
              <a:ext uri="{FF2B5EF4-FFF2-40B4-BE49-F238E27FC236}">
                <a16:creationId xmlns:a16="http://schemas.microsoft.com/office/drawing/2014/main" id="{418B3ECB-1B49-EDA6-1780-D7496C9819B3}"/>
              </a:ext>
            </a:extLst>
          </p:cNvPr>
          <p:cNvSpPr>
            <a:spLocks noGrp="1"/>
          </p:cNvSpPr>
          <p:nvPr>
            <p:ph idx="14"/>
          </p:nvPr>
        </p:nvSpPr>
        <p:spPr/>
        <p:txBody>
          <a:bodyPr/>
          <a:lstStyle/>
          <a:p>
            <a:endParaRPr lang="nb-NO" noProof="1"/>
          </a:p>
        </p:txBody>
      </p:sp>
      <p:sp>
        <p:nvSpPr>
          <p:cNvPr id="8" name="Plassholder for innhold 7">
            <a:extLst>
              <a:ext uri="{FF2B5EF4-FFF2-40B4-BE49-F238E27FC236}">
                <a16:creationId xmlns:a16="http://schemas.microsoft.com/office/drawing/2014/main" id="{2F9A9801-3453-4FE0-E481-64430444BC6E}"/>
              </a:ext>
            </a:extLst>
          </p:cNvPr>
          <p:cNvSpPr>
            <a:spLocks noGrp="1"/>
          </p:cNvSpPr>
          <p:nvPr>
            <p:ph idx="15"/>
          </p:nvPr>
        </p:nvSpPr>
        <p:spPr/>
        <p:txBody>
          <a:bodyPr/>
          <a:lstStyle/>
          <a:p>
            <a:endParaRPr lang="nb-NO" noProof="1"/>
          </a:p>
        </p:txBody>
      </p:sp>
      <p:sp>
        <p:nvSpPr>
          <p:cNvPr id="9" name="Plassholder for innhold 8">
            <a:extLst>
              <a:ext uri="{FF2B5EF4-FFF2-40B4-BE49-F238E27FC236}">
                <a16:creationId xmlns:a16="http://schemas.microsoft.com/office/drawing/2014/main" id="{EF21E978-4521-7187-EDE9-5CD927E370E1}"/>
              </a:ext>
            </a:extLst>
          </p:cNvPr>
          <p:cNvSpPr>
            <a:spLocks noGrp="1"/>
          </p:cNvSpPr>
          <p:nvPr>
            <p:ph idx="16"/>
          </p:nvPr>
        </p:nvSpPr>
        <p:spPr/>
        <p:txBody>
          <a:bodyPr/>
          <a:lstStyle/>
          <a:p>
            <a:endParaRPr lang="nb-NO" noProof="1"/>
          </a:p>
        </p:txBody>
      </p:sp>
      <p:sp>
        <p:nvSpPr>
          <p:cNvPr id="10" name="Plassholder for innhold 9">
            <a:extLst>
              <a:ext uri="{FF2B5EF4-FFF2-40B4-BE49-F238E27FC236}">
                <a16:creationId xmlns:a16="http://schemas.microsoft.com/office/drawing/2014/main" id="{0B4C37E7-5A4B-985F-0AF2-1E323953A5B3}"/>
              </a:ext>
            </a:extLst>
          </p:cNvPr>
          <p:cNvSpPr>
            <a:spLocks noGrp="1"/>
          </p:cNvSpPr>
          <p:nvPr>
            <p:ph idx="17"/>
          </p:nvPr>
        </p:nvSpPr>
        <p:spPr/>
        <p:txBody>
          <a:bodyPr/>
          <a:lstStyle/>
          <a:p>
            <a:endParaRPr lang="nb-NO" noProof="1"/>
          </a:p>
        </p:txBody>
      </p:sp>
    </p:spTree>
    <p:extLst>
      <p:ext uri="{BB962C8B-B14F-4D97-AF65-F5344CB8AC3E}">
        <p14:creationId xmlns:p14="http://schemas.microsoft.com/office/powerpoint/2010/main" val="14176405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EF68-7684-FC4E-E117-211D26B4588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8A6ABCA-3F30-2D69-5782-F9DFFD2291FC}"/>
              </a:ext>
            </a:extLst>
          </p:cNvPr>
          <p:cNvSpPr>
            <a:spLocks noGrp="1"/>
          </p:cNvSpPr>
          <p:nvPr>
            <p:ph type="title"/>
          </p:nvPr>
        </p:nvSpPr>
        <p:spPr/>
        <p:txBody>
          <a:bodyPr>
            <a:normAutofit/>
          </a:bodyPr>
          <a:lstStyle/>
          <a:p>
            <a:r>
              <a:rPr lang="nb-NO" noProof="1"/>
              <a:t>Fase 3</a:t>
            </a:r>
            <a:br>
              <a:rPr lang="nb-NO" noProof="1"/>
            </a:br>
            <a:r>
              <a:rPr lang="nb-NO" b="1" noProof="1"/>
              <a:t>Dele i plenum</a:t>
            </a:r>
          </a:p>
        </p:txBody>
      </p:sp>
      <p:sp>
        <p:nvSpPr>
          <p:cNvPr id="3" name="Plassholder for innhold 2">
            <a:extLst>
              <a:ext uri="{FF2B5EF4-FFF2-40B4-BE49-F238E27FC236}">
                <a16:creationId xmlns:a16="http://schemas.microsoft.com/office/drawing/2014/main" id="{448205CC-8895-91FA-3D66-1C528DBCA7A1}"/>
              </a:ext>
            </a:extLst>
          </p:cNvPr>
          <p:cNvSpPr>
            <a:spLocks noGrp="1"/>
          </p:cNvSpPr>
          <p:nvPr>
            <p:ph idx="10"/>
          </p:nvPr>
        </p:nvSpPr>
        <p:spPr/>
        <p:txBody>
          <a:bodyPr/>
          <a:lstStyle/>
          <a:p>
            <a:pPr marL="10795" indent="0" hangingPunct="1">
              <a:buNone/>
            </a:pPr>
            <a:endParaRPr lang="nb-NO" noProof="1">
              <a:latin typeface="Roboto Slab" pitchFamily="2" charset="0"/>
              <a:ea typeface="Roboto Slab" pitchFamily="2" charset="0"/>
              <a:cs typeface="Roboto Slab" pitchFamily="2" charset="0"/>
            </a:endParaRPr>
          </a:p>
          <a:p>
            <a:pPr marL="10795" indent="0" hangingPunct="1">
              <a:buNone/>
            </a:pPr>
            <a:r>
              <a:rPr lang="nb-NO" b="1" noProof="1">
                <a:latin typeface="Roboto Slab"/>
                <a:ea typeface="Roboto Slab"/>
                <a:cs typeface="Roboto Slab"/>
              </a:rPr>
              <a:t>Dele med de andre gruppene </a:t>
            </a:r>
          </a:p>
          <a:p>
            <a:pPr marL="10795" indent="0" hangingPunct="1">
              <a:buNone/>
            </a:pPr>
            <a:endParaRPr lang="nb-NO" b="1" noProof="1">
              <a:latin typeface="Roboto Slab"/>
              <a:ea typeface="Roboto Slab"/>
              <a:cs typeface="Roboto Slab"/>
            </a:endParaRPr>
          </a:p>
          <a:p>
            <a:pPr marL="10795" indent="0" hangingPunct="1">
              <a:buNone/>
            </a:pPr>
            <a:r>
              <a:rPr lang="nb-NO" noProof="1">
                <a:solidFill>
                  <a:srgbClr val="4ECDC4"/>
                </a:solidFill>
                <a:latin typeface="Roboto Slab"/>
                <a:ea typeface="Roboto Slab"/>
                <a:cs typeface="Roboto Slab"/>
              </a:rPr>
              <a:t>10. 	</a:t>
            </a:r>
            <a:r>
              <a:rPr lang="nb-NO" noProof="1">
                <a:latin typeface="Roboto Slab"/>
                <a:ea typeface="Roboto Slab"/>
                <a:cs typeface="Roboto Slab"/>
              </a:rPr>
              <a:t>Referenten deler gruppens to prioriterte kort og		begrunnelse med resten av deltakerne. </a:t>
            </a:r>
            <a:br>
              <a:rPr lang="nb-NO" noProof="1">
                <a:latin typeface="Roboto Slab"/>
                <a:ea typeface="Roboto Slab"/>
                <a:cs typeface="Roboto Slab"/>
              </a:rPr>
            </a:br>
            <a:endParaRPr lang="nb-NO" noProof="1">
              <a:latin typeface="Roboto Slab"/>
              <a:ea typeface="Roboto Slab"/>
              <a:cs typeface="Roboto Slab"/>
            </a:endParaRPr>
          </a:p>
          <a:p>
            <a:pPr marL="10795" indent="0" hangingPunct="1">
              <a:buNone/>
            </a:pPr>
            <a:r>
              <a:rPr lang="nb-NO" noProof="1">
                <a:solidFill>
                  <a:srgbClr val="4ECDC4"/>
                </a:solidFill>
                <a:latin typeface="Roboto Slab"/>
                <a:ea typeface="Roboto Slab"/>
                <a:cs typeface="Roboto Slab"/>
              </a:rPr>
              <a:t>11. 	</a:t>
            </a:r>
            <a:r>
              <a:rPr lang="nb-NO" noProof="1">
                <a:latin typeface="Roboto Slab"/>
                <a:ea typeface="Roboto Slab"/>
                <a:cs typeface="Roboto Slab"/>
              </a:rPr>
              <a:t>Lever arbeidsarket til partsgruppa. Det skal brukes i 		videre arbeid før neste møte.</a:t>
            </a:r>
            <a:endParaRPr lang="nb-NO" sz="3200" noProof="1">
              <a:latin typeface="Roboto Slab" pitchFamily="2" charset="0"/>
              <a:ea typeface="Roboto Slab" pitchFamily="2" charset="0"/>
              <a:cs typeface="Roboto Slab" pitchFamily="2" charset="0"/>
            </a:endParaRPr>
          </a:p>
        </p:txBody>
      </p:sp>
      <p:sp>
        <p:nvSpPr>
          <p:cNvPr id="9" name="Plassholder for innhold 3">
            <a:extLst>
              <a:ext uri="{FF2B5EF4-FFF2-40B4-BE49-F238E27FC236}">
                <a16:creationId xmlns:a16="http://schemas.microsoft.com/office/drawing/2014/main" id="{DF05DE2F-F693-788A-1ED4-2F80BD6E8746}"/>
              </a:ext>
            </a:extLst>
          </p:cNvPr>
          <p:cNvSpPr txBox="1">
            <a:spLocks/>
          </p:cNvSpPr>
          <p:nvPr/>
        </p:nvSpPr>
        <p:spPr>
          <a:xfrm>
            <a:off x="10094586" y="3641467"/>
            <a:ext cx="13144556" cy="56769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344488" marR="0" indent="-333375" algn="l" defTabSz="457200" rtl="0" latinLnBrk="0">
              <a:lnSpc>
                <a:spcPct val="120000"/>
              </a:lnSpc>
              <a:spcBef>
                <a:spcPts val="0"/>
              </a:spcBef>
              <a:spcAft>
                <a:spcPts val="0"/>
              </a:spcAft>
              <a:buClr>
                <a:srgbClr val="FF6B6B"/>
              </a:buClr>
              <a:buSzTx/>
              <a:buFont typeface="Wingdings" pitchFamily="2" charset="2"/>
              <a:buChar char="§"/>
              <a:tabLst/>
              <a:defRPr sz="2800" b="0" i="0" u="none" strike="noStrike" cap="none" spc="0" baseline="0">
                <a:solidFill>
                  <a:schemeClr val="tx1"/>
                </a:solidFill>
                <a:uFillTx/>
                <a:latin typeface="Arial" panose="020B0604020202020204" pitchFamily="34" charset="0"/>
                <a:ea typeface="+mn-ea"/>
                <a:cs typeface="Arial" panose="020B0604020202020204" pitchFamily="34" charset="0"/>
                <a:sym typeface="Roboto Slab Bold"/>
              </a:defRPr>
            </a:lvl1pPr>
            <a:lvl2pPr marL="344488" marR="0" indent="284163" algn="l" defTabSz="457200" rtl="0" latinLnBrk="0">
              <a:lnSpc>
                <a:spcPct val="120000"/>
              </a:lnSpc>
              <a:spcBef>
                <a:spcPts val="0"/>
              </a:spcBef>
              <a:spcAft>
                <a:spcPts val="0"/>
              </a:spcAft>
              <a:buClr>
                <a:srgbClr val="FF6B6B"/>
              </a:buClr>
              <a:buSzTx/>
              <a:buFont typeface="Wingdings" pitchFamily="2" charset="2"/>
              <a:buChar char="§"/>
              <a:tabLst/>
              <a:defRPr sz="2400" b="0" i="0" u="none" strike="noStrike" cap="none" spc="0" baseline="0">
                <a:solidFill>
                  <a:schemeClr val="tx1"/>
                </a:solidFill>
                <a:uFillTx/>
                <a:latin typeface="Arial" panose="020B0604020202020204" pitchFamily="34" charset="0"/>
                <a:ea typeface="+mn-ea"/>
                <a:cs typeface="Arial" panose="020B0604020202020204" pitchFamily="34" charset="0"/>
                <a:sym typeface="Roboto Slab Bold"/>
              </a:defRPr>
            </a:lvl2pPr>
            <a:lvl3pPr marL="628650" marR="0" indent="295275" algn="l" defTabSz="457200" rtl="0" latinLnBrk="0">
              <a:lnSpc>
                <a:spcPct val="120000"/>
              </a:lnSpc>
              <a:spcBef>
                <a:spcPts val="0"/>
              </a:spcBef>
              <a:spcAft>
                <a:spcPts val="0"/>
              </a:spcAft>
              <a:buClr>
                <a:srgbClr val="FF6B6B"/>
              </a:buClr>
              <a:buSzTx/>
              <a:buFont typeface="Wingdings" pitchFamily="2" charset="2"/>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Roboto Slab Bold"/>
              </a:defRPr>
            </a:lvl3pPr>
            <a:lvl4pPr marL="923925" marR="0" indent="333375" algn="l" defTabSz="457200" rtl="0" latinLnBrk="0">
              <a:lnSpc>
                <a:spcPct val="120000"/>
              </a:lnSpc>
              <a:spcBef>
                <a:spcPts val="0"/>
              </a:spcBef>
              <a:spcAft>
                <a:spcPts val="0"/>
              </a:spcAft>
              <a:buClr>
                <a:srgbClr val="FF6B6B"/>
              </a:buClr>
              <a:buSzTx/>
              <a:buFont typeface="Wingdings" pitchFamily="2" charset="2"/>
              <a:buChar char="§"/>
              <a:tabLst/>
              <a:defRPr sz="1600" b="0" i="0" u="none" strike="noStrike" cap="none" spc="0" baseline="0">
                <a:solidFill>
                  <a:schemeClr val="tx1"/>
                </a:solidFill>
                <a:uFillTx/>
                <a:latin typeface="Arial" panose="020B0604020202020204" pitchFamily="34" charset="0"/>
                <a:ea typeface="+mn-ea"/>
                <a:cs typeface="Arial" panose="020B0604020202020204" pitchFamily="34" charset="0"/>
                <a:sym typeface="Roboto Slab Bold"/>
              </a:defRPr>
            </a:lvl4pPr>
            <a:lvl5pPr marL="1257300" marR="0" indent="344488" algn="l" defTabSz="457200" rtl="0" latinLnBrk="0">
              <a:lnSpc>
                <a:spcPct val="120000"/>
              </a:lnSpc>
              <a:spcBef>
                <a:spcPts val="0"/>
              </a:spcBef>
              <a:spcAft>
                <a:spcPts val="0"/>
              </a:spcAft>
              <a:buClr>
                <a:srgbClr val="FF6B6B"/>
              </a:buClr>
              <a:buSzTx/>
              <a:buFont typeface="Wingdings" pitchFamily="2" charset="2"/>
              <a:buChar char="§"/>
              <a:tabLst/>
              <a:defRPr sz="1600" b="0" i="0" u="none" strike="noStrike" cap="none" spc="0" baseline="0">
                <a:solidFill>
                  <a:schemeClr val="tx1"/>
                </a:solidFill>
                <a:uFillTx/>
                <a:latin typeface="Arial" panose="020B0604020202020204" pitchFamily="34" charset="0"/>
                <a:ea typeface="+mn-ea"/>
                <a:cs typeface="Arial" panose="020B0604020202020204" pitchFamily="34" charset="0"/>
                <a:sym typeface="Roboto Slab Bold"/>
              </a:defRPr>
            </a:lvl5pPr>
            <a:lvl6pPr marL="0" marR="0" indent="22860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6pPr>
            <a:lvl7pPr marL="0" marR="0" indent="27432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7pPr>
            <a:lvl8pPr marL="0" marR="0" indent="32004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8pPr>
            <a:lvl9pPr marL="0" marR="0" indent="3657600" algn="l" defTabSz="457200" rtl="0" latinLnBrk="0">
              <a:lnSpc>
                <a:spcPct val="120000"/>
              </a:lnSpc>
              <a:spcBef>
                <a:spcPts val="0"/>
              </a:spcBef>
              <a:spcAft>
                <a:spcPts val="0"/>
              </a:spcAft>
              <a:buClrTx/>
              <a:buSzTx/>
              <a:buFontTx/>
              <a:buNone/>
              <a:tabLst/>
              <a:defRPr sz="5000" b="0" i="0" u="none" strike="noStrike" cap="none" spc="0" baseline="0">
                <a:solidFill>
                  <a:srgbClr val="FFFFFF"/>
                </a:solidFill>
                <a:uFillTx/>
                <a:latin typeface="+mn-lt"/>
                <a:ea typeface="+mn-ea"/>
                <a:cs typeface="+mn-cs"/>
                <a:sym typeface="Roboto Slab Bold"/>
              </a:defRPr>
            </a:lvl9pPr>
          </a:lstStyle>
          <a:p>
            <a:pPr marL="525145" indent="-514350" hangingPunct="1">
              <a:buFont typeface="+mj-lt"/>
              <a:buAutoNum type="arabicPeriod"/>
            </a:pPr>
            <a:endParaRPr lang="nb-NO" noProof="1"/>
          </a:p>
        </p:txBody>
      </p:sp>
    </p:spTree>
    <p:extLst>
      <p:ext uri="{BB962C8B-B14F-4D97-AF65-F5344CB8AC3E}">
        <p14:creationId xmlns:p14="http://schemas.microsoft.com/office/powerpoint/2010/main" val="327903741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BA288A-BA10-B168-E5F3-E95A3AF4B070}"/>
              </a:ext>
            </a:extLst>
          </p:cNvPr>
          <p:cNvSpPr>
            <a:spLocks noGrp="1"/>
          </p:cNvSpPr>
          <p:nvPr>
            <p:ph type="title"/>
          </p:nvPr>
        </p:nvSpPr>
        <p:spPr/>
        <p:txBody>
          <a:bodyPr/>
          <a:lstStyle/>
          <a:p>
            <a:r>
              <a:rPr lang="nb-NO"/>
              <a:t>Veien videre</a:t>
            </a:r>
          </a:p>
        </p:txBody>
      </p:sp>
      <p:sp>
        <p:nvSpPr>
          <p:cNvPr id="3" name="Plassholder for innhold 2">
            <a:extLst>
              <a:ext uri="{FF2B5EF4-FFF2-40B4-BE49-F238E27FC236}">
                <a16:creationId xmlns:a16="http://schemas.microsoft.com/office/drawing/2014/main" id="{7C73586D-710B-FAF5-8AF6-476F8C0A445D}"/>
              </a:ext>
            </a:extLst>
          </p:cNvPr>
          <p:cNvSpPr>
            <a:spLocks noGrp="1"/>
          </p:cNvSpPr>
          <p:nvPr>
            <p:ph idx="10"/>
          </p:nvPr>
        </p:nvSpPr>
        <p:spPr/>
        <p:txBody>
          <a:bodyPr/>
          <a:lstStyle/>
          <a:p>
            <a:endParaRPr lang="nb-NO">
              <a:solidFill>
                <a:srgbClr val="3A4053"/>
              </a:solidFill>
              <a:latin typeface="Roboto Slab" pitchFamily="2" charset="0"/>
              <a:ea typeface="Roboto Slab" pitchFamily="2" charset="0"/>
              <a:cs typeface="Roboto Slab" pitchFamily="2" charset="0"/>
            </a:endParaRPr>
          </a:p>
          <a:p>
            <a:endParaRPr lang="nb-NO">
              <a:solidFill>
                <a:srgbClr val="3A4053"/>
              </a:solidFill>
              <a:latin typeface="Roboto Slab" pitchFamily="2" charset="0"/>
              <a:ea typeface="Roboto Slab" pitchFamily="2" charset="0"/>
              <a:cs typeface="Roboto Slab" pitchFamily="2" charset="0"/>
            </a:endParaRPr>
          </a:p>
          <a:p>
            <a:endParaRPr lang="nb-NO">
              <a:solidFill>
                <a:srgbClr val="3A4053"/>
              </a:solidFill>
              <a:latin typeface="Roboto Slab" pitchFamily="2" charset="0"/>
              <a:ea typeface="Roboto Slab" pitchFamily="2" charset="0"/>
              <a:cs typeface="Roboto Slab" pitchFamily="2" charset="0"/>
            </a:endParaRPr>
          </a:p>
          <a:p>
            <a:r>
              <a:rPr lang="nb-NO">
                <a:solidFill>
                  <a:srgbClr val="3A4053"/>
                </a:solidFill>
                <a:latin typeface="Roboto Slab" pitchFamily="2" charset="0"/>
                <a:ea typeface="Roboto Slab" pitchFamily="2" charset="0"/>
                <a:cs typeface="Roboto Slab" pitchFamily="2" charset="0"/>
              </a:rPr>
              <a:t>Partsgruppen går igjennom gruppenes prioriteringer</a:t>
            </a:r>
            <a:br>
              <a:rPr lang="nb-NO">
                <a:latin typeface="Roboto Slab" pitchFamily="2" charset="0"/>
                <a:ea typeface="Roboto Slab" pitchFamily="2" charset="0"/>
                <a:cs typeface="Roboto Slab" pitchFamily="2" charset="0"/>
              </a:rPr>
            </a:br>
            <a:endParaRPr lang="nb-NO">
              <a:latin typeface="Roboto Slab" pitchFamily="2" charset="0"/>
              <a:ea typeface="Roboto Slab" pitchFamily="2" charset="0"/>
              <a:cs typeface="Roboto Slab" pitchFamily="2" charset="0"/>
            </a:endParaRPr>
          </a:p>
          <a:p>
            <a:r>
              <a:rPr lang="nb-NO">
                <a:solidFill>
                  <a:srgbClr val="3A4053"/>
                </a:solidFill>
                <a:latin typeface="Roboto Slab" pitchFamily="2" charset="0"/>
                <a:ea typeface="Roboto Slab" pitchFamily="2" charset="0"/>
                <a:cs typeface="Roboto Slab" pitchFamily="2" charset="0"/>
              </a:rPr>
              <a:t>Velger det viktigste kortet å gå videre med som blir utgangspunktet for å lage tiltak.</a:t>
            </a:r>
          </a:p>
          <a:p>
            <a:endParaRPr lang="nb-NO"/>
          </a:p>
        </p:txBody>
      </p:sp>
    </p:spTree>
    <p:extLst>
      <p:ext uri="{BB962C8B-B14F-4D97-AF65-F5344CB8AC3E}">
        <p14:creationId xmlns:p14="http://schemas.microsoft.com/office/powerpoint/2010/main" val="13790254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FD3E47-8917-D6B9-B45A-94072E1D0852}"/>
              </a:ext>
            </a:extLst>
          </p:cNvPr>
          <p:cNvSpPr>
            <a:spLocks noGrp="1"/>
          </p:cNvSpPr>
          <p:nvPr>
            <p:ph type="ctrTitle"/>
          </p:nvPr>
        </p:nvSpPr>
        <p:spPr/>
        <p:txBody>
          <a:bodyPr/>
          <a:lstStyle/>
          <a:p>
            <a:pPr algn="ctr"/>
            <a:r>
              <a:rPr lang="nb-NO"/>
              <a:t>Hva er det viktigste du tar med deg fra dagen i dag?</a:t>
            </a:r>
          </a:p>
        </p:txBody>
      </p:sp>
      <p:pic>
        <p:nvPicPr>
          <p:cNvPr id="3" name="Bilde" descr="Bilde">
            <a:extLst>
              <a:ext uri="{FF2B5EF4-FFF2-40B4-BE49-F238E27FC236}">
                <a16:creationId xmlns:a16="http://schemas.microsoft.com/office/drawing/2014/main" id="{B9856DE4-E753-079D-77C2-ED1FD0FA2655}"/>
              </a:ext>
            </a:extLst>
          </p:cNvPr>
          <p:cNvPicPr>
            <a:picLocks noChangeAspect="1"/>
          </p:cNvPicPr>
          <p:nvPr/>
        </p:nvPicPr>
        <p:blipFill>
          <a:blip r:embed="rId3"/>
          <a:stretch>
            <a:fillRect/>
          </a:stretch>
        </p:blipFill>
        <p:spPr>
          <a:xfrm>
            <a:off x="2233230" y="3831504"/>
            <a:ext cx="2315078" cy="1420017"/>
          </a:xfrm>
          <a:prstGeom prst="rect">
            <a:avLst/>
          </a:prstGeom>
          <a:ln w="12700">
            <a:miter lim="400000"/>
          </a:ln>
        </p:spPr>
      </p:pic>
    </p:spTree>
    <p:extLst>
      <p:ext uri="{BB962C8B-B14F-4D97-AF65-F5344CB8AC3E}">
        <p14:creationId xmlns:p14="http://schemas.microsoft.com/office/powerpoint/2010/main" val="25289188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6346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85E548-B048-0342-5E59-D144DF19EA09}"/>
              </a:ext>
            </a:extLst>
          </p:cNvPr>
          <p:cNvSpPr>
            <a:spLocks noGrp="1"/>
          </p:cNvSpPr>
          <p:nvPr>
            <p:ph type="ctrTitle"/>
          </p:nvPr>
        </p:nvSpPr>
        <p:spPr/>
        <p:txBody>
          <a:bodyPr/>
          <a:lstStyle/>
          <a:p>
            <a:r>
              <a:rPr lang="nb-NO"/>
              <a:t>Valgfritt tilleggsstoff</a:t>
            </a:r>
          </a:p>
        </p:txBody>
      </p:sp>
    </p:spTree>
    <p:extLst>
      <p:ext uri="{BB962C8B-B14F-4D97-AF65-F5344CB8AC3E}">
        <p14:creationId xmlns:p14="http://schemas.microsoft.com/office/powerpoint/2010/main" val="120122456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1" name="Vårt beste tips til hva dere kan gjøre til neste samling:"/>
          <p:cNvSpPr txBox="1"/>
          <p:nvPr/>
        </p:nvSpPr>
        <p:spPr>
          <a:xfrm>
            <a:off x="1073720" y="1000572"/>
            <a:ext cx="10044416" cy="5642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defTabSz="457200">
              <a:lnSpc>
                <a:spcPct val="100000"/>
              </a:lnSpc>
              <a:spcBef>
                <a:spcPts val="0"/>
              </a:spcBef>
              <a:defRPr sz="3000">
                <a:solidFill>
                  <a:srgbClr val="F27776"/>
                </a:solidFill>
                <a:latin typeface="Roboto Slab Bold"/>
                <a:ea typeface="Roboto Slab Bold"/>
                <a:cs typeface="Roboto Slab Bold"/>
                <a:sym typeface="Roboto Slab Bold"/>
              </a:defRPr>
            </a:lvl1pPr>
          </a:lstStyle>
          <a:p>
            <a:r>
              <a:rPr err="1">
                <a:solidFill>
                  <a:schemeClr val="tx1"/>
                </a:solidFill>
              </a:rPr>
              <a:t>Vårt</a:t>
            </a:r>
            <a:r>
              <a:rPr>
                <a:solidFill>
                  <a:schemeClr val="tx1"/>
                </a:solidFill>
              </a:rPr>
              <a:t> </a:t>
            </a:r>
            <a:r>
              <a:rPr err="1">
                <a:solidFill>
                  <a:schemeClr val="tx1"/>
                </a:solidFill>
              </a:rPr>
              <a:t>beste</a:t>
            </a:r>
            <a:r>
              <a:rPr>
                <a:solidFill>
                  <a:schemeClr val="tx1"/>
                </a:solidFill>
              </a:rPr>
              <a:t> tips </a:t>
            </a:r>
            <a:r>
              <a:rPr err="1">
                <a:solidFill>
                  <a:schemeClr val="tx1"/>
                </a:solidFill>
              </a:rPr>
              <a:t>til</a:t>
            </a:r>
            <a:r>
              <a:rPr>
                <a:solidFill>
                  <a:schemeClr val="tx1"/>
                </a:solidFill>
              </a:rPr>
              <a:t> </a:t>
            </a:r>
            <a:r>
              <a:rPr err="1">
                <a:solidFill>
                  <a:schemeClr val="tx1"/>
                </a:solidFill>
              </a:rPr>
              <a:t>hva</a:t>
            </a:r>
            <a:r>
              <a:rPr>
                <a:solidFill>
                  <a:schemeClr val="tx1"/>
                </a:solidFill>
              </a:rPr>
              <a:t> </a:t>
            </a:r>
            <a:r>
              <a:rPr err="1">
                <a:solidFill>
                  <a:schemeClr val="tx1"/>
                </a:solidFill>
              </a:rPr>
              <a:t>dere</a:t>
            </a:r>
            <a:r>
              <a:rPr>
                <a:solidFill>
                  <a:schemeClr val="tx1"/>
                </a:solidFill>
              </a:rPr>
              <a:t> </a:t>
            </a:r>
            <a:r>
              <a:rPr err="1">
                <a:solidFill>
                  <a:schemeClr val="tx1"/>
                </a:solidFill>
              </a:rPr>
              <a:t>kan</a:t>
            </a:r>
            <a:r>
              <a:rPr>
                <a:solidFill>
                  <a:schemeClr val="tx1"/>
                </a:solidFill>
              </a:rPr>
              <a:t> </a:t>
            </a:r>
            <a:r>
              <a:rPr err="1">
                <a:solidFill>
                  <a:schemeClr val="tx1"/>
                </a:solidFill>
              </a:rPr>
              <a:t>gjøre</a:t>
            </a:r>
            <a:r>
              <a:rPr>
                <a:solidFill>
                  <a:schemeClr val="tx1"/>
                </a:solidFill>
              </a:rPr>
              <a:t> </a:t>
            </a:r>
            <a:r>
              <a:rPr err="1">
                <a:solidFill>
                  <a:schemeClr val="tx1"/>
                </a:solidFill>
              </a:rPr>
              <a:t>til</a:t>
            </a:r>
            <a:r>
              <a:rPr>
                <a:solidFill>
                  <a:schemeClr val="tx1"/>
                </a:solidFill>
              </a:rPr>
              <a:t> </a:t>
            </a:r>
            <a:r>
              <a:rPr err="1">
                <a:solidFill>
                  <a:schemeClr val="tx1"/>
                </a:solidFill>
              </a:rPr>
              <a:t>neste</a:t>
            </a:r>
            <a:r>
              <a:rPr>
                <a:solidFill>
                  <a:schemeClr val="tx1"/>
                </a:solidFill>
              </a:rPr>
              <a:t> </a:t>
            </a:r>
            <a:r>
              <a:rPr err="1">
                <a:solidFill>
                  <a:schemeClr val="tx1"/>
                </a:solidFill>
              </a:rPr>
              <a:t>samling</a:t>
            </a:r>
            <a:r>
              <a:rPr>
                <a:solidFill>
                  <a:schemeClr val="tx1"/>
                </a:solidFill>
              </a:rPr>
              <a:t>: </a:t>
            </a:r>
          </a:p>
        </p:txBody>
      </p:sp>
      <p:sp>
        <p:nvSpPr>
          <p:cNvPr id="642" name="Rektangel"/>
          <p:cNvSpPr/>
          <p:nvPr/>
        </p:nvSpPr>
        <p:spPr>
          <a:xfrm>
            <a:off x="567398" y="2112813"/>
            <a:ext cx="23485298" cy="11466554"/>
          </a:xfrm>
          <a:prstGeom prst="rect">
            <a:avLst/>
          </a:prstGeom>
          <a:solidFill>
            <a:srgbClr val="FBFCF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643" name="Helseiarbeid_logo_org.ai" descr="Helseiarbeid_logo_org.ai"/>
          <p:cNvPicPr>
            <a:picLocks noChangeAspect="1"/>
          </p:cNvPicPr>
          <p:nvPr/>
        </p:nvPicPr>
        <p:blipFill>
          <a:blip r:embed="rId3"/>
          <a:stretch>
            <a:fillRect/>
          </a:stretch>
        </p:blipFill>
        <p:spPr>
          <a:xfrm>
            <a:off x="21042120" y="12465896"/>
            <a:ext cx="2774482" cy="781477"/>
          </a:xfrm>
          <a:prstGeom prst="rect">
            <a:avLst/>
          </a:prstGeom>
          <a:ln w="12700">
            <a:miter lim="400000"/>
          </a:ln>
        </p:spPr>
      </p:pic>
      <p:sp>
        <p:nvSpPr>
          <p:cNvPr id="644" name="Rektangel"/>
          <p:cNvSpPr/>
          <p:nvPr/>
        </p:nvSpPr>
        <p:spPr>
          <a:xfrm>
            <a:off x="1065105" y="1672447"/>
            <a:ext cx="21022487" cy="332748"/>
          </a:xfrm>
          <a:prstGeom prst="rect">
            <a:avLst/>
          </a:prstGeom>
          <a:solidFill>
            <a:srgbClr val="EB696B"/>
          </a:solidFill>
          <a:ln w="12700">
            <a:miter lim="400000"/>
          </a:ln>
        </p:spPr>
        <p:txBody>
          <a:bodyPr lIns="0" tIns="0" rIns="0" bIns="0" anchor="ctr"/>
          <a:lstStyle/>
          <a:p>
            <a:pPr defTabSz="457200">
              <a:lnSpc>
                <a:spcPct val="120000"/>
              </a:lnSpc>
              <a:spcBef>
                <a:spcPts val="0"/>
              </a:spcBef>
              <a:defRPr sz="1800">
                <a:latin typeface="Arial"/>
                <a:ea typeface="Arial"/>
                <a:cs typeface="Arial"/>
                <a:sym typeface="Arial"/>
              </a:defRPr>
            </a:pPr>
            <a:endParaRPr/>
          </a:p>
        </p:txBody>
      </p:sp>
      <p:pic>
        <p:nvPicPr>
          <p:cNvPr id="649" name="Bilde" descr="Bilde"/>
          <p:cNvPicPr>
            <a:picLocks noChangeAspect="1"/>
          </p:cNvPicPr>
          <p:nvPr/>
        </p:nvPicPr>
        <p:blipFill>
          <a:blip r:embed="rId4"/>
          <a:stretch>
            <a:fillRect/>
          </a:stretch>
        </p:blipFill>
        <p:spPr>
          <a:xfrm>
            <a:off x="22203087" y="244251"/>
            <a:ext cx="1332774" cy="13369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13D2-7B81-369E-1D73-4EF757306B38}"/>
              </a:ext>
            </a:extLst>
          </p:cNvPr>
          <p:cNvSpPr>
            <a:spLocks noGrp="1"/>
          </p:cNvSpPr>
          <p:nvPr>
            <p:ph type="title"/>
          </p:nvPr>
        </p:nvSpPr>
        <p:spPr>
          <a:noFill/>
        </p:spPr>
        <p:txBody>
          <a:bodyPr>
            <a:normAutofit/>
          </a:bodyPr>
          <a:lstStyle/>
          <a:p>
            <a:br>
              <a:rPr lang="en-US"/>
            </a:br>
            <a:br>
              <a:rPr lang="en-US"/>
            </a:br>
            <a:r>
              <a:rPr lang="en-US" err="1"/>
              <a:t>Kunnskapsheving</a:t>
            </a:r>
            <a:r>
              <a:rPr lang="en-US"/>
              <a:t> </a:t>
            </a:r>
            <a:br>
              <a:rPr lang="en-US"/>
            </a:br>
            <a:r>
              <a:rPr lang="en-US" err="1"/>
              <a:t>og</a:t>
            </a:r>
            <a:r>
              <a:rPr lang="en-US"/>
              <a:t> </a:t>
            </a:r>
            <a:r>
              <a:rPr lang="en-US" err="1"/>
              <a:t>utforsking</a:t>
            </a:r>
            <a:r>
              <a:rPr lang="en-US"/>
              <a:t> av </a:t>
            </a:r>
            <a:r>
              <a:rPr lang="en-US" err="1"/>
              <a:t>eget</a:t>
            </a:r>
            <a:r>
              <a:rPr lang="en-US"/>
              <a:t> </a:t>
            </a:r>
            <a:r>
              <a:rPr lang="en-US" err="1"/>
              <a:t>arbeidsmiljø</a:t>
            </a:r>
            <a:br>
              <a:rPr lang="en-US"/>
            </a:br>
            <a:br>
              <a:rPr lang="en-US"/>
            </a:br>
            <a:br>
              <a:rPr lang="en-US"/>
            </a:br>
            <a:endParaRPr lang="en-US"/>
          </a:p>
        </p:txBody>
      </p:sp>
      <p:sp>
        <p:nvSpPr>
          <p:cNvPr id="3" name="Content Placeholder 2">
            <a:extLst>
              <a:ext uri="{FF2B5EF4-FFF2-40B4-BE49-F238E27FC236}">
                <a16:creationId xmlns:a16="http://schemas.microsoft.com/office/drawing/2014/main" id="{A7A06F35-DFD5-7D80-139D-AD17F68C294D}"/>
              </a:ext>
            </a:extLst>
          </p:cNvPr>
          <p:cNvSpPr>
            <a:spLocks noGrp="1"/>
          </p:cNvSpPr>
          <p:nvPr>
            <p:ph idx="10"/>
          </p:nvPr>
        </p:nvSpPr>
        <p:spPr>
          <a:xfrm>
            <a:off x="14248667" y="3594855"/>
            <a:ext cx="9170054" cy="8378825"/>
          </a:xfrm>
        </p:spPr>
        <p:txBody>
          <a:bodyPr/>
          <a:lstStyle/>
          <a:p>
            <a:pPr marL="467995"/>
            <a:endParaRPr lang="nb-NO" b="1">
              <a:latin typeface="+mn-lt"/>
            </a:endParaRPr>
          </a:p>
          <a:p>
            <a:pPr marL="467995"/>
            <a:endParaRPr lang="nb-NO" b="1">
              <a:latin typeface="+mn-lt"/>
            </a:endParaRPr>
          </a:p>
          <a:p>
            <a:pPr marL="10795" indent="0">
              <a:buNone/>
            </a:pPr>
            <a:br>
              <a:rPr lang="nb-NO">
                <a:latin typeface="Roboto Slab" pitchFamily="2" charset="0"/>
                <a:ea typeface="Roboto Slab" pitchFamily="2" charset="0"/>
                <a:cs typeface="Roboto Slab" pitchFamily="2" charset="0"/>
              </a:rPr>
            </a:br>
            <a:endParaRPr lang="nb-NO">
              <a:latin typeface="Roboto Slab" pitchFamily="2" charset="0"/>
              <a:ea typeface="Roboto Slab" pitchFamily="2" charset="0"/>
              <a:cs typeface="Roboto Slab" pitchFamily="2" charset="0"/>
            </a:endParaRPr>
          </a:p>
          <a:p>
            <a:pPr marL="467995"/>
            <a:r>
              <a:rPr lang="nb-NO">
                <a:latin typeface="Roboto Slab"/>
                <a:ea typeface="Roboto Slab"/>
                <a:cs typeface="Roboto Slab"/>
              </a:rPr>
              <a:t>Vi møter Erik og ser de første filmene</a:t>
            </a:r>
            <a:br>
              <a:rPr lang="nb-NO">
                <a:latin typeface="Roboto Slab" pitchFamily="2" charset="0"/>
                <a:ea typeface="Roboto Slab" pitchFamily="2" charset="0"/>
                <a:cs typeface="Roboto Slab" pitchFamily="2" charset="0"/>
              </a:rPr>
            </a:br>
            <a:endParaRPr lang="nb-NO">
              <a:latin typeface="Roboto Slab" pitchFamily="2" charset="0"/>
              <a:ea typeface="Roboto Slab" pitchFamily="2" charset="0"/>
              <a:cs typeface="Roboto Slab" pitchFamily="2" charset="0"/>
            </a:endParaRPr>
          </a:p>
          <a:p>
            <a:pPr marL="467995"/>
            <a:r>
              <a:rPr lang="nb-NO">
                <a:latin typeface="Roboto Slab"/>
                <a:ea typeface="Roboto Slab"/>
                <a:cs typeface="Roboto Slab"/>
              </a:rPr>
              <a:t>Vi spiller </a:t>
            </a:r>
            <a:r>
              <a:rPr lang="nb-NO" err="1">
                <a:latin typeface="Roboto Slab"/>
                <a:ea typeface="Roboto Slab"/>
                <a:cs typeface="Roboto Slab"/>
              </a:rPr>
              <a:t>HelseIArbeid</a:t>
            </a:r>
            <a:r>
              <a:rPr lang="nb-NO">
                <a:latin typeface="Roboto Slab"/>
                <a:ea typeface="Roboto Slab"/>
                <a:cs typeface="Roboto Slab"/>
              </a:rPr>
              <a:t>-spillet</a:t>
            </a:r>
            <a:br>
              <a:rPr lang="nb-NO">
                <a:latin typeface="Aptos"/>
              </a:rPr>
            </a:br>
            <a:endParaRPr lang="en-US"/>
          </a:p>
        </p:txBody>
      </p:sp>
    </p:spTree>
    <p:extLst>
      <p:ext uri="{BB962C8B-B14F-4D97-AF65-F5344CB8AC3E}">
        <p14:creationId xmlns:p14="http://schemas.microsoft.com/office/powerpoint/2010/main" val="535655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8F32-AB88-5E2A-2904-00E0FF54E060}"/>
              </a:ext>
            </a:extLst>
          </p:cNvPr>
          <p:cNvSpPr>
            <a:spLocks noGrp="1"/>
          </p:cNvSpPr>
          <p:nvPr>
            <p:ph type="ctrTitle"/>
          </p:nvPr>
        </p:nvSpPr>
        <p:spPr>
          <a:xfrm>
            <a:off x="3047999" y="4036039"/>
            <a:ext cx="18288001" cy="7817224"/>
          </a:xfrm>
        </p:spPr>
        <p:txBody>
          <a:bodyPr>
            <a:normAutofit/>
          </a:bodyPr>
          <a:lstStyle/>
          <a:p>
            <a:pPr algn="ctr"/>
            <a:r>
              <a:rPr lang="nb-NO">
                <a:solidFill>
                  <a:srgbClr val="2D5660"/>
                </a:solidFill>
              </a:rPr>
              <a:t>Hva betyr det for deg å ha en jobb?</a:t>
            </a:r>
            <a:br>
              <a:rPr lang="nb-NO">
                <a:solidFill>
                  <a:srgbClr val="2D5660"/>
                </a:solidFill>
              </a:rPr>
            </a:br>
            <a:br>
              <a:rPr lang="nb-NO">
                <a:solidFill>
                  <a:srgbClr val="3A4053"/>
                </a:solidFill>
                <a:latin typeface="Aptos"/>
              </a:rPr>
            </a:br>
            <a:endParaRPr lang="en-US"/>
          </a:p>
        </p:txBody>
      </p:sp>
      <p:pic>
        <p:nvPicPr>
          <p:cNvPr id="3" name="Bilde" descr="Bilde">
            <a:extLst>
              <a:ext uri="{FF2B5EF4-FFF2-40B4-BE49-F238E27FC236}">
                <a16:creationId xmlns:a16="http://schemas.microsoft.com/office/drawing/2014/main" id="{CEAFB979-BD6A-359C-291B-E3620887D0AF}"/>
              </a:ext>
            </a:extLst>
          </p:cNvPr>
          <p:cNvPicPr>
            <a:picLocks noChangeAspect="1"/>
          </p:cNvPicPr>
          <p:nvPr/>
        </p:nvPicPr>
        <p:blipFill>
          <a:blip r:embed="rId3"/>
          <a:stretch>
            <a:fillRect/>
          </a:stretch>
        </p:blipFill>
        <p:spPr>
          <a:xfrm>
            <a:off x="3047999" y="4673050"/>
            <a:ext cx="2315078" cy="1420017"/>
          </a:xfrm>
          <a:prstGeom prst="rect">
            <a:avLst/>
          </a:prstGeom>
          <a:ln w="12700">
            <a:miter lim="400000"/>
          </a:ln>
        </p:spPr>
      </p:pic>
    </p:spTree>
    <p:extLst>
      <p:ext uri="{BB962C8B-B14F-4D97-AF65-F5344CB8AC3E}">
        <p14:creationId xmlns:p14="http://schemas.microsoft.com/office/powerpoint/2010/main" val="38473915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2228A-78BA-4267-CF97-FBBFFE729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1C998-490A-F6EC-0158-AE641FEF4124}"/>
              </a:ext>
            </a:extLst>
          </p:cNvPr>
          <p:cNvSpPr>
            <a:spLocks noGrp="1"/>
          </p:cNvSpPr>
          <p:nvPr>
            <p:ph type="ctrTitle"/>
          </p:nvPr>
        </p:nvSpPr>
        <p:spPr>
          <a:xfrm>
            <a:off x="4114800" y="4408012"/>
            <a:ext cx="16917199" cy="7817224"/>
          </a:xfrm>
        </p:spPr>
        <p:txBody>
          <a:bodyPr>
            <a:normAutofit/>
          </a:bodyPr>
          <a:lstStyle/>
          <a:p>
            <a:r>
              <a:rPr lang="nb-NO"/>
              <a:t>Hva skjer med oss når jobben </a:t>
            </a:r>
            <a:br>
              <a:rPr lang="nb-NO"/>
            </a:br>
            <a:r>
              <a:rPr lang="nb-NO"/>
              <a:t>blir borte over tid på grunn av helseplager?</a:t>
            </a:r>
            <a:br>
              <a:rPr lang="nb-NO"/>
            </a:br>
            <a:br>
              <a:rPr lang="nb-NO">
                <a:solidFill>
                  <a:srgbClr val="3A4053"/>
                </a:solidFill>
                <a:latin typeface="Aptos"/>
              </a:rPr>
            </a:br>
            <a:endParaRPr lang="en-US"/>
          </a:p>
        </p:txBody>
      </p:sp>
      <p:pic>
        <p:nvPicPr>
          <p:cNvPr id="3" name="Bilde" descr="Bilde">
            <a:extLst>
              <a:ext uri="{FF2B5EF4-FFF2-40B4-BE49-F238E27FC236}">
                <a16:creationId xmlns:a16="http://schemas.microsoft.com/office/drawing/2014/main" id="{CA36F896-AA04-9937-F79E-5C312C27F1FE}"/>
              </a:ext>
            </a:extLst>
          </p:cNvPr>
          <p:cNvPicPr>
            <a:picLocks noChangeAspect="1"/>
          </p:cNvPicPr>
          <p:nvPr/>
        </p:nvPicPr>
        <p:blipFill>
          <a:blip r:embed="rId3"/>
          <a:stretch>
            <a:fillRect/>
          </a:stretch>
        </p:blipFill>
        <p:spPr>
          <a:xfrm>
            <a:off x="2002922" y="4002803"/>
            <a:ext cx="2315078" cy="1420017"/>
          </a:xfrm>
          <a:prstGeom prst="rect">
            <a:avLst/>
          </a:prstGeom>
          <a:ln w="12700">
            <a:miter lim="400000"/>
          </a:ln>
        </p:spPr>
      </p:pic>
    </p:spTree>
    <p:extLst>
      <p:ext uri="{BB962C8B-B14F-4D97-AF65-F5344CB8AC3E}">
        <p14:creationId xmlns:p14="http://schemas.microsoft.com/office/powerpoint/2010/main" val="34185035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00C7E-8CC2-8E4D-8EE8-E779DF5E8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2E292-6A2C-ABA6-D8FC-9F5EE51CF3B1}"/>
              </a:ext>
            </a:extLst>
          </p:cNvPr>
          <p:cNvSpPr>
            <a:spLocks noGrp="1"/>
          </p:cNvSpPr>
          <p:nvPr>
            <p:ph type="ctrTitle"/>
          </p:nvPr>
        </p:nvSpPr>
        <p:spPr>
          <a:xfrm>
            <a:off x="4410635" y="2958353"/>
            <a:ext cx="16925365" cy="7817224"/>
          </a:xfrm>
        </p:spPr>
        <p:txBody>
          <a:bodyPr>
            <a:normAutofit/>
          </a:bodyPr>
          <a:lstStyle/>
          <a:p>
            <a:r>
              <a:rPr lang="nb-NO"/>
              <a:t>Film 1 </a:t>
            </a:r>
            <a:br>
              <a:rPr lang="nb-NO"/>
            </a:br>
            <a:br>
              <a:rPr lang="nb-NO">
                <a:solidFill>
                  <a:srgbClr val="3A4053"/>
                </a:solidFill>
                <a:latin typeface="Aptos"/>
              </a:rPr>
            </a:br>
            <a:endParaRPr lang="en-US"/>
          </a:p>
        </p:txBody>
      </p:sp>
      <p:pic>
        <p:nvPicPr>
          <p:cNvPr id="3" name="Bilde" descr="Bilde">
            <a:extLst>
              <a:ext uri="{FF2B5EF4-FFF2-40B4-BE49-F238E27FC236}">
                <a16:creationId xmlns:a16="http://schemas.microsoft.com/office/drawing/2014/main" id="{8024BB70-5027-EF08-B90C-DD4A4910DC31}"/>
              </a:ext>
            </a:extLst>
          </p:cNvPr>
          <p:cNvPicPr>
            <a:picLocks noChangeAspect="1"/>
          </p:cNvPicPr>
          <p:nvPr/>
        </p:nvPicPr>
        <p:blipFill>
          <a:blip r:embed="rId3"/>
          <a:stretch>
            <a:fillRect/>
          </a:stretch>
        </p:blipFill>
        <p:spPr>
          <a:xfrm>
            <a:off x="1999127" y="4249271"/>
            <a:ext cx="1808989" cy="2062166"/>
          </a:xfrm>
          <a:prstGeom prst="rect">
            <a:avLst/>
          </a:prstGeom>
          <a:ln w="12700">
            <a:miter lim="400000"/>
          </a:ln>
        </p:spPr>
      </p:pic>
    </p:spTree>
    <p:extLst>
      <p:ext uri="{BB962C8B-B14F-4D97-AF65-F5344CB8AC3E}">
        <p14:creationId xmlns:p14="http://schemas.microsoft.com/office/powerpoint/2010/main" val="39396823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FDB1F-7E61-FC4A-440F-CE638AF15F4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3B36D20-E3EB-AEE0-C01C-A05E9AD8B34D}"/>
              </a:ext>
            </a:extLst>
          </p:cNvPr>
          <p:cNvSpPr>
            <a:spLocks noGrp="1"/>
          </p:cNvSpPr>
          <p:nvPr>
            <p:ph type="title"/>
          </p:nvPr>
        </p:nvSpPr>
        <p:spPr/>
        <p:txBody>
          <a:bodyPr/>
          <a:lstStyle/>
          <a:p>
            <a:r>
              <a:rPr lang="nb-NO"/>
              <a:t>Refleksjonsspørsmål</a:t>
            </a:r>
            <a:br>
              <a:rPr lang="nb-NO"/>
            </a:br>
            <a:br>
              <a:rPr lang="nb-NO" sz="3500"/>
            </a:br>
            <a:r>
              <a:rPr lang="nb-NO" sz="3500"/>
              <a:t>I filmen ser vi at Erik har en stressende hverdag, både hjemme og på jobb.</a:t>
            </a:r>
          </a:p>
        </p:txBody>
      </p:sp>
      <p:sp>
        <p:nvSpPr>
          <p:cNvPr id="3" name="Plassholder for innhold 2">
            <a:extLst>
              <a:ext uri="{FF2B5EF4-FFF2-40B4-BE49-F238E27FC236}">
                <a16:creationId xmlns:a16="http://schemas.microsoft.com/office/drawing/2014/main" id="{6CD71D30-A9FC-814D-233C-0216F1E80F47}"/>
              </a:ext>
            </a:extLst>
          </p:cNvPr>
          <p:cNvSpPr>
            <a:spLocks noGrp="1"/>
          </p:cNvSpPr>
          <p:nvPr>
            <p:ph idx="10"/>
          </p:nvPr>
        </p:nvSpPr>
        <p:spPr>
          <a:xfrm>
            <a:off x="14361458" y="1690821"/>
            <a:ext cx="9170054" cy="10721673"/>
          </a:xfrm>
        </p:spPr>
        <p:txBody>
          <a:bodyPr>
            <a:normAutofit lnSpcReduction="10000"/>
          </a:bodyPr>
          <a:lstStyle/>
          <a:p>
            <a:pPr marL="0" indent="0">
              <a:lnSpc>
                <a:spcPct val="150000"/>
              </a:lnSpc>
              <a:buClr>
                <a:srgbClr val="69C1BF"/>
              </a:buClr>
              <a:buSzPct val="200000"/>
            </a:pPr>
            <a:r>
              <a:rPr lang="nb-NO" sz="3200">
                <a:latin typeface="Roboto Slab "/>
              </a:rPr>
              <a:t>  </a:t>
            </a:r>
            <a:br>
              <a:rPr lang="nb-NO" sz="3200">
                <a:latin typeface="Roboto Slab "/>
              </a:rPr>
            </a:br>
            <a:r>
              <a:rPr lang="nb-NO" sz="3200">
                <a:latin typeface="Roboto Slab "/>
              </a:rPr>
              <a:t>Jobb og livet ellers henger tett sammen. Reflekter over hvordan privatlivet kan påvirke deg på jobb – og omvendt. </a:t>
            </a:r>
            <a:br>
              <a:rPr lang="nb-NO" sz="3200">
                <a:latin typeface="Roboto Slab "/>
              </a:rPr>
            </a:br>
            <a:br>
              <a:rPr lang="nb-NO" sz="3200">
                <a:latin typeface="Roboto Slab "/>
              </a:rPr>
            </a:br>
            <a:endParaRPr lang="nb-NO" sz="3200">
              <a:latin typeface="Roboto Slab "/>
            </a:endParaRPr>
          </a:p>
          <a:p>
            <a:pPr marL="0" indent="0">
              <a:lnSpc>
                <a:spcPct val="150000"/>
              </a:lnSpc>
              <a:buClr>
                <a:srgbClr val="69C1BF"/>
              </a:buClr>
              <a:buSzPct val="200000"/>
            </a:pPr>
            <a:r>
              <a:rPr lang="nb-NO" sz="3200">
                <a:latin typeface="Roboto Slab "/>
                <a:cs typeface="Arial"/>
              </a:rPr>
              <a:t>  </a:t>
            </a:r>
            <a:br>
              <a:rPr lang="nb-NO" sz="3200">
                <a:latin typeface="Roboto Slab "/>
              </a:rPr>
            </a:br>
            <a:r>
              <a:rPr lang="nb-NO" sz="3200">
                <a:latin typeface="Roboto Slab "/>
                <a:cs typeface="Arial"/>
              </a:rPr>
              <a:t>Hvilke ressurser og hvilke krav opplever vi i vår arbeidshverdag?  </a:t>
            </a:r>
            <a:br>
              <a:rPr lang="nb-NO" sz="3200">
                <a:latin typeface="Roboto Slab "/>
              </a:rPr>
            </a:br>
            <a:br>
              <a:rPr lang="nb-NO" sz="3200">
                <a:latin typeface="Roboto Slab "/>
              </a:rPr>
            </a:br>
            <a:endParaRPr lang="nb-NO" sz="3200">
              <a:latin typeface="Roboto Slab "/>
            </a:endParaRPr>
          </a:p>
          <a:p>
            <a:pPr marL="0" indent="0">
              <a:lnSpc>
                <a:spcPct val="150000"/>
              </a:lnSpc>
              <a:buClr>
                <a:srgbClr val="69C1BF"/>
              </a:buClr>
              <a:buSzPct val="200000"/>
            </a:pPr>
            <a:r>
              <a:rPr lang="nb-NO" sz="3200">
                <a:latin typeface="Roboto Slab "/>
              </a:rPr>
              <a:t>  </a:t>
            </a:r>
            <a:br>
              <a:rPr lang="nb-NO" sz="3200">
                <a:latin typeface="Roboto Slab "/>
              </a:rPr>
            </a:br>
            <a:r>
              <a:rPr lang="nb-NO" sz="3200">
                <a:latin typeface="Roboto Slab "/>
              </a:rPr>
              <a:t>Hva kjennetegner et arbeidsmiljø hvor det er godt å gå på jobb når man opplever stress eller belastninger i hverdagen?</a:t>
            </a:r>
          </a:p>
          <a:p>
            <a:endParaRPr lang="nb-NO"/>
          </a:p>
        </p:txBody>
      </p:sp>
      <p:pic>
        <p:nvPicPr>
          <p:cNvPr id="4" name="Bilde" descr="Bilde">
            <a:extLst>
              <a:ext uri="{FF2B5EF4-FFF2-40B4-BE49-F238E27FC236}">
                <a16:creationId xmlns:a16="http://schemas.microsoft.com/office/drawing/2014/main" id="{4EDEA036-5C6F-A2BA-D8C7-2F98F1BDDA5F}"/>
              </a:ext>
            </a:extLst>
          </p:cNvPr>
          <p:cNvPicPr>
            <a:picLocks noChangeAspect="1"/>
          </p:cNvPicPr>
          <p:nvPr/>
        </p:nvPicPr>
        <p:blipFill>
          <a:blip r:embed="rId3"/>
          <a:stretch>
            <a:fillRect/>
          </a:stretch>
        </p:blipFill>
        <p:spPr>
          <a:xfrm>
            <a:off x="992898" y="3686425"/>
            <a:ext cx="2315078" cy="1420017"/>
          </a:xfrm>
          <a:prstGeom prst="rect">
            <a:avLst/>
          </a:prstGeom>
          <a:ln w="12700">
            <a:miter lim="400000"/>
          </a:ln>
        </p:spPr>
      </p:pic>
    </p:spTree>
    <p:extLst>
      <p:ext uri="{BB962C8B-B14F-4D97-AF65-F5344CB8AC3E}">
        <p14:creationId xmlns:p14="http://schemas.microsoft.com/office/powerpoint/2010/main" val="30893268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4F26-6772-935C-D3A7-E5714777D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D218D-B3F7-BF49-9964-EF897FB76101}"/>
              </a:ext>
            </a:extLst>
          </p:cNvPr>
          <p:cNvSpPr>
            <a:spLocks noGrp="1"/>
          </p:cNvSpPr>
          <p:nvPr>
            <p:ph type="ctrTitle"/>
          </p:nvPr>
        </p:nvSpPr>
        <p:spPr>
          <a:xfrm>
            <a:off x="4410635" y="2958353"/>
            <a:ext cx="16925365" cy="7817224"/>
          </a:xfrm>
        </p:spPr>
        <p:txBody>
          <a:bodyPr>
            <a:normAutofit/>
          </a:bodyPr>
          <a:lstStyle/>
          <a:p>
            <a:r>
              <a:rPr lang="nb-NO"/>
              <a:t>Film 2</a:t>
            </a:r>
            <a:br>
              <a:rPr lang="nb-NO"/>
            </a:br>
            <a:br>
              <a:rPr lang="nb-NO">
                <a:solidFill>
                  <a:srgbClr val="3A4053"/>
                </a:solidFill>
                <a:latin typeface="Aptos"/>
              </a:rPr>
            </a:br>
            <a:endParaRPr lang="en-US"/>
          </a:p>
        </p:txBody>
      </p:sp>
      <p:pic>
        <p:nvPicPr>
          <p:cNvPr id="3" name="Bilde" descr="Bilde">
            <a:extLst>
              <a:ext uri="{FF2B5EF4-FFF2-40B4-BE49-F238E27FC236}">
                <a16:creationId xmlns:a16="http://schemas.microsoft.com/office/drawing/2014/main" id="{D387B7D6-4FB1-C22E-7A8F-4E7E0532125E}"/>
              </a:ext>
            </a:extLst>
          </p:cNvPr>
          <p:cNvPicPr>
            <a:picLocks noChangeAspect="1"/>
          </p:cNvPicPr>
          <p:nvPr/>
        </p:nvPicPr>
        <p:blipFill>
          <a:blip r:embed="rId3"/>
          <a:stretch>
            <a:fillRect/>
          </a:stretch>
        </p:blipFill>
        <p:spPr>
          <a:xfrm>
            <a:off x="1999127" y="4249271"/>
            <a:ext cx="1808989" cy="2062166"/>
          </a:xfrm>
          <a:prstGeom prst="rect">
            <a:avLst/>
          </a:prstGeom>
          <a:ln w="12700">
            <a:miter lim="400000"/>
          </a:ln>
        </p:spPr>
      </p:pic>
    </p:spTree>
    <p:extLst>
      <p:ext uri="{BB962C8B-B14F-4D97-AF65-F5344CB8AC3E}">
        <p14:creationId xmlns:p14="http://schemas.microsoft.com/office/powerpoint/2010/main" val="32222982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768584-F612-01C1-F644-3F6C0DDB448B}"/>
              </a:ext>
            </a:extLst>
          </p:cNvPr>
          <p:cNvSpPr>
            <a:spLocks noGrp="1"/>
          </p:cNvSpPr>
          <p:nvPr>
            <p:ph type="title"/>
          </p:nvPr>
        </p:nvSpPr>
        <p:spPr/>
        <p:txBody>
          <a:bodyPr/>
          <a:lstStyle/>
          <a:p>
            <a:r>
              <a:rPr lang="nb-NO"/>
              <a:t>Refleksjonsspørsmål</a:t>
            </a:r>
            <a:br>
              <a:rPr lang="nb-NO"/>
            </a:br>
            <a:br>
              <a:rPr lang="nb-NO" sz="3500"/>
            </a:br>
            <a:r>
              <a:rPr lang="nb-NO" sz="3500"/>
              <a:t>I filmen ser vi at Erik våkner med vondt i ryggen og ikke greier å gå på jobb.</a:t>
            </a:r>
          </a:p>
        </p:txBody>
      </p:sp>
      <p:sp>
        <p:nvSpPr>
          <p:cNvPr id="3" name="Plassholder for innhold 2">
            <a:extLst>
              <a:ext uri="{FF2B5EF4-FFF2-40B4-BE49-F238E27FC236}">
                <a16:creationId xmlns:a16="http://schemas.microsoft.com/office/drawing/2014/main" id="{75763110-3232-BABE-B531-EDC071220711}"/>
              </a:ext>
            </a:extLst>
          </p:cNvPr>
          <p:cNvSpPr>
            <a:spLocks noGrp="1"/>
          </p:cNvSpPr>
          <p:nvPr>
            <p:ph idx="10"/>
          </p:nvPr>
        </p:nvSpPr>
        <p:spPr>
          <a:xfrm>
            <a:off x="14361458" y="1690821"/>
            <a:ext cx="9170054" cy="10721673"/>
          </a:xfrm>
        </p:spPr>
        <p:txBody>
          <a:bodyPr>
            <a:normAutofit/>
          </a:bodyPr>
          <a:lstStyle/>
          <a:p>
            <a:pPr marL="0" indent="0">
              <a:lnSpc>
                <a:spcPct val="150000"/>
              </a:lnSpc>
              <a:buClr>
                <a:srgbClr val="69C1BF"/>
              </a:buClr>
              <a:buSzPct val="200000"/>
            </a:pPr>
            <a:r>
              <a:rPr lang="nb-NO" sz="3200">
                <a:latin typeface="Roboto Slab "/>
              </a:rPr>
              <a:t>  </a:t>
            </a:r>
            <a:br>
              <a:rPr lang="nb-NO" sz="3200">
                <a:latin typeface="Roboto Slab "/>
              </a:rPr>
            </a:br>
            <a:r>
              <a:rPr lang="nb-NO" sz="3200">
                <a:latin typeface="Roboto Slab "/>
              </a:rPr>
              <a:t>Hvilke faktorer påvirker om Erik går tilbake på jobb når de verste ryggsmertene har gitt seg?</a:t>
            </a:r>
            <a:br>
              <a:rPr lang="nb-NO" sz="3200">
                <a:latin typeface="Roboto Slab "/>
              </a:rPr>
            </a:br>
            <a:endParaRPr lang="nb-NO" sz="3200">
              <a:latin typeface="Roboto Slab "/>
            </a:endParaRPr>
          </a:p>
          <a:p>
            <a:pPr marL="0" indent="0">
              <a:lnSpc>
                <a:spcPct val="150000"/>
              </a:lnSpc>
              <a:buClr>
                <a:srgbClr val="69C1BF"/>
              </a:buClr>
              <a:buSzPct val="200000"/>
            </a:pPr>
            <a:r>
              <a:rPr lang="nb-NO" sz="3200">
                <a:latin typeface="Roboto Slab "/>
              </a:rPr>
              <a:t>  </a:t>
            </a:r>
            <a:br>
              <a:rPr lang="nb-NO" sz="3200">
                <a:latin typeface="Roboto Slab "/>
              </a:rPr>
            </a:br>
            <a:r>
              <a:rPr lang="nb-NO" sz="3200">
                <a:latin typeface="Roboto Slab "/>
              </a:rPr>
              <a:t>Tenk på din egen arbeidsplass. Hva kan dere på arbeidsplassen gjøre for at det skal være mulig å gå på jobb – helt eller delvis – med muskel- og skjelettplager?</a:t>
            </a:r>
          </a:p>
          <a:p>
            <a:pPr marL="0" indent="0">
              <a:lnSpc>
                <a:spcPct val="150000"/>
              </a:lnSpc>
              <a:buClr>
                <a:srgbClr val="69C1BF"/>
              </a:buClr>
              <a:buSzPct val="200000"/>
            </a:pPr>
            <a:endParaRPr lang="nb-NO" sz="3200">
              <a:latin typeface="Roboto Slab "/>
            </a:endParaRPr>
          </a:p>
          <a:p>
            <a:pPr marL="0" indent="0">
              <a:lnSpc>
                <a:spcPct val="150000"/>
              </a:lnSpc>
              <a:buClr>
                <a:srgbClr val="69C1BF"/>
              </a:buClr>
              <a:buSzPct val="200000"/>
            </a:pPr>
            <a:r>
              <a:rPr lang="nb-NO" sz="3200">
                <a:latin typeface="Roboto Slab "/>
              </a:rPr>
              <a:t>  </a:t>
            </a:r>
            <a:br>
              <a:rPr lang="nb-NO" sz="3200">
                <a:latin typeface="Roboto Slab "/>
              </a:rPr>
            </a:br>
            <a:r>
              <a:rPr lang="nb-NO" sz="3200">
                <a:latin typeface="Roboto Slab "/>
              </a:rPr>
              <a:t>Hvordan kan denne helsekunnskapen om hvordan ting henger sammen, påvirke måten du håndterer smerte og bekymring?</a:t>
            </a:r>
          </a:p>
          <a:p>
            <a:endParaRPr lang="nb-NO"/>
          </a:p>
        </p:txBody>
      </p:sp>
      <p:pic>
        <p:nvPicPr>
          <p:cNvPr id="4" name="Bilde" descr="Bilde">
            <a:extLst>
              <a:ext uri="{FF2B5EF4-FFF2-40B4-BE49-F238E27FC236}">
                <a16:creationId xmlns:a16="http://schemas.microsoft.com/office/drawing/2014/main" id="{AE765494-57B9-DB76-244A-EDBBE19D6327}"/>
              </a:ext>
            </a:extLst>
          </p:cNvPr>
          <p:cNvPicPr>
            <a:picLocks noChangeAspect="1"/>
          </p:cNvPicPr>
          <p:nvPr/>
        </p:nvPicPr>
        <p:blipFill>
          <a:blip r:embed="rId3"/>
          <a:stretch>
            <a:fillRect/>
          </a:stretch>
        </p:blipFill>
        <p:spPr>
          <a:xfrm>
            <a:off x="992898" y="3686425"/>
            <a:ext cx="2315078" cy="1420017"/>
          </a:xfrm>
          <a:prstGeom prst="rect">
            <a:avLst/>
          </a:prstGeom>
          <a:ln w="12700">
            <a:miter lim="400000"/>
          </a:ln>
        </p:spPr>
      </p:pic>
    </p:spTree>
    <p:extLst>
      <p:ext uri="{BB962C8B-B14F-4D97-AF65-F5344CB8AC3E}">
        <p14:creationId xmlns:p14="http://schemas.microsoft.com/office/powerpoint/2010/main" val="3794237691"/>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4.png"/></Relationships>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oboto Slab Bold"/>
        <a:ea typeface="Roboto Slab Bold"/>
        <a:cs typeface="Roboto Slab Bold"/>
      </a:majorFont>
      <a:minorFont>
        <a:latin typeface="Roboto Slab Bold"/>
        <a:ea typeface="Roboto Slab Bold"/>
        <a:cs typeface="Roboto Slab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 val="1"/>
          </a:ext>
        </a:extLst>
      </a:spPr>
      <a:bodyPr lIns="50800" tIns="50800" rIns="50800" bIns="50800" anchor="ctr">
        <a:spAutoFit/>
      </a:bodyPr>
      <a:lstStyle>
        <a:defPPr marL="0" indent="0" algn="l">
          <a:lnSpc>
            <a:spcPct val="100000"/>
          </a:lnSpc>
          <a:buSzTx/>
          <a:defRPr sz="5800" dirty="0">
            <a:solidFill>
              <a:srgbClr val="FFFFFF"/>
            </a:solidFill>
            <a:latin typeface="+mn-lt"/>
            <a:ea typeface="+mn-ea"/>
            <a:cs typeface="+mn-cs"/>
            <a:sym typeface="Roboto Slab Bold"/>
          </a:defRPr>
        </a:defPPr>
      </a:lst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oboto Slab Bold"/>
        <a:ea typeface="Roboto Slab Bold"/>
        <a:cs typeface="Roboto Slab Bold"/>
      </a:majorFont>
      <a:minorFont>
        <a:latin typeface="Roboto Slab Bold"/>
        <a:ea typeface="Roboto Slab Bold"/>
        <a:cs typeface="Roboto Slab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304800" marR="0" indent="-304800" algn="l" defTabSz="457200" rtl="0" fontAlgn="auto" latinLnBrk="0" hangingPunct="0">
          <a:lnSpc>
            <a:spcPct val="120000"/>
          </a:lnSpc>
          <a:spcBef>
            <a:spcPts val="0"/>
          </a:spcBef>
          <a:spcAft>
            <a:spcPts val="0"/>
          </a:spcAft>
          <a:buClrTx/>
          <a:buSzPct val="80000"/>
          <a:buFontTx/>
          <a:buBlip>
            <a:blip xmlns:r="http://schemas.openxmlformats.org/officeDocument/2006/relationships" r:embed="rId1"/>
          </a:buBlip>
          <a:tabLst/>
          <a:defRPr kumimoji="0" sz="1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73eeac-0527-46ce-b240-deb54efaeddd">
      <Terms xmlns="http://schemas.microsoft.com/office/infopath/2007/PartnerControls"/>
    </lcf76f155ced4ddcb4097134ff3c332f>
    <_ip_UnifiedCompliancePolicyUIAction xmlns="http://schemas.microsoft.com/sharepoint/v3" xsi:nil="true"/>
    <TaxCatchAll xmlns="bda6c9db-e234-45b1-b876-3becb6099e40"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E7A9FFE19C1404ABB880631B38D434C" ma:contentTypeVersion="18" ma:contentTypeDescription="Opprett et nytt dokument." ma:contentTypeScope="" ma:versionID="3a0d27b9535aad5db4cd3d5fbae942ed">
  <xsd:schema xmlns:xsd="http://www.w3.org/2001/XMLSchema" xmlns:xs="http://www.w3.org/2001/XMLSchema" xmlns:p="http://schemas.microsoft.com/office/2006/metadata/properties" xmlns:ns1="http://schemas.microsoft.com/sharepoint/v3" xmlns:ns2="8d73eeac-0527-46ce-b240-deb54efaeddd" xmlns:ns3="bda6c9db-e234-45b1-b876-3becb6099e40" targetNamespace="http://schemas.microsoft.com/office/2006/metadata/properties" ma:root="true" ma:fieldsID="f133ff4c32b52236a2852b84702b1e54" ns1:_="" ns2:_="" ns3:_="">
    <xsd:import namespace="http://schemas.microsoft.com/sharepoint/v3"/>
    <xsd:import namespace="8d73eeac-0527-46ce-b240-deb54efaeddd"/>
    <xsd:import namespace="bda6c9db-e234-45b1-b876-3becb6099e40"/>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genskaper for samordnet samsvarspolicy" ma:hidden="true" ma:internalName="_ip_UnifiedCompliancePolicyProperties">
      <xsd:simpleType>
        <xsd:restriction base="dms:Note"/>
      </xsd:simpleType>
    </xsd:element>
    <xsd:element name="_ip_UnifiedCompliancePolicyUIAction" ma:index="25"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73eeac-0527-46ce-b240-deb54efae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a6c9db-e234-45b1-b876-3becb6099e40"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f5a9b993-bdfc-468a-952c-a1274fadfd13}" ma:internalName="TaxCatchAll" ma:showField="CatchAllData" ma:web="bda6c9db-e234-45b1-b876-3becb6099e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E34D3-2ABC-4C94-AAFE-9F29487C774D}">
  <ds:schemaRefs>
    <ds:schemaRef ds:uri="http://schemas.microsoft.com/sharepoint/v3/contenttype/forms"/>
  </ds:schemaRefs>
</ds:datastoreItem>
</file>

<file path=customXml/itemProps2.xml><?xml version="1.0" encoding="utf-8"?>
<ds:datastoreItem xmlns:ds="http://schemas.openxmlformats.org/officeDocument/2006/customXml" ds:itemID="{E56F4CAD-5EA3-44BB-8208-CEA84B3CA759}">
  <ds:schemaRefs>
    <ds:schemaRef ds:uri="bda6c9db-e234-45b1-b876-3becb6099e40"/>
    <ds:schemaRef ds:uri="8d73eeac-0527-46ce-b240-deb54efaeddd"/>
    <ds:schemaRef ds:uri="http://schemas.microsoft.com/sharepoint/v3"/>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5BA9982-13B6-4473-9F0C-E7FB5FE3A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73eeac-0527-46ce-b240-deb54efaeddd"/>
    <ds:schemaRef ds:uri="bda6c9db-e234-45b1-b876-3becb6099e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df15bfe-616f-49eb-bf8f-6269de7f40a1}" enabled="1" method="Privileged" siteId="{62366534-1ec3-4962-8869-9b5535279d0b}" removed="0"/>
</clbl:labelList>
</file>

<file path=docProps/app.xml><?xml version="1.0" encoding="utf-8"?>
<Properties xmlns="http://schemas.openxmlformats.org/officeDocument/2006/extended-properties" xmlns:vt="http://schemas.openxmlformats.org/officeDocument/2006/docPropsVTypes">
  <Template/>
  <TotalTime>0</TotalTime>
  <Words>2501</Words>
  <Application>Microsoft Office PowerPoint</Application>
  <PresentationFormat>Egendefinert</PresentationFormat>
  <Paragraphs>154</Paragraphs>
  <Slides>26</Slides>
  <Notes>25</Notes>
  <HiddenSlides>8</HiddenSlides>
  <MMClips>0</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26</vt:i4>
      </vt:variant>
    </vt:vector>
  </HeadingPairs>
  <TitlesOfParts>
    <vt:vector size="38" baseType="lpstr">
      <vt:lpstr>All Round Gothic XLig</vt:lpstr>
      <vt:lpstr>Aptos</vt:lpstr>
      <vt:lpstr>Arial</vt:lpstr>
      <vt:lpstr>Calibri</vt:lpstr>
      <vt:lpstr>Helvetica Neue</vt:lpstr>
      <vt:lpstr>Helvetica Neue Medium</vt:lpstr>
      <vt:lpstr>Roboto Slab</vt:lpstr>
      <vt:lpstr>Roboto Slab </vt:lpstr>
      <vt:lpstr>Roboto Slab Bold</vt:lpstr>
      <vt:lpstr>Roboto Slab Regular</vt:lpstr>
      <vt:lpstr>Wingdings</vt:lpstr>
      <vt:lpstr>21_BasicWhite</vt:lpstr>
      <vt:lpstr>PowerPoint-presentasjon</vt:lpstr>
      <vt:lpstr>PowerPoint-presentasjon</vt:lpstr>
      <vt:lpstr>  Kunnskapsheving  og utforsking av eget arbeidsmiljø   </vt:lpstr>
      <vt:lpstr>Hva betyr det for deg å ha en jobb?  </vt:lpstr>
      <vt:lpstr>Hva skjer med oss når jobben  blir borte over tid på grunn av helseplager?  </vt:lpstr>
      <vt:lpstr>Film 1   </vt:lpstr>
      <vt:lpstr>Refleksjonsspørsmål  I filmen ser vi at Erik har en stressende hverdag, både hjemme og på jobb.</vt:lpstr>
      <vt:lpstr>Film 2  </vt:lpstr>
      <vt:lpstr>Refleksjonsspørsmål  I filmen ser vi at Erik våkner med vondt i ryggen og ikke greier å gå på jobb.</vt:lpstr>
      <vt:lpstr>HelseIArbeid-spillet - del 1  Snakke om temaer som er relevant for arbeidsmiljøet.   Sortere og prioriter det som er viktig for dere.    </vt:lpstr>
      <vt:lpstr>HelseIArbeid-spillet – del 1</vt:lpstr>
      <vt:lpstr>Kjøreregler for god dialog</vt:lpstr>
      <vt:lpstr>Fase 0 Forberedelser</vt:lpstr>
      <vt:lpstr>Fase 1  Sortering  av kort</vt:lpstr>
      <vt:lpstr>PowerPoint-presentasjon</vt:lpstr>
      <vt:lpstr>PowerPoint-presentasjon</vt:lpstr>
      <vt:lpstr>PowerPoint-presentasjon</vt:lpstr>
      <vt:lpstr>PowerPoint-presentasjon</vt:lpstr>
      <vt:lpstr>Fase 2 Prioritering av kort </vt:lpstr>
      <vt:lpstr>PowerPoint-presentasjon</vt:lpstr>
      <vt:lpstr>Fase 3 Dele i plenum</vt:lpstr>
      <vt:lpstr>Veien videre</vt:lpstr>
      <vt:lpstr>Hva er det viktigste du tar med deg fra dagen i dag?</vt:lpstr>
      <vt:lpstr>PowerPoint-presentasjon</vt:lpstr>
      <vt:lpstr>Valgfritt tilleggsstoff</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Torske, Kristin Oust</dc:creator>
  <cp:lastModifiedBy>Torske, Kristin Oust</cp:lastModifiedBy>
  <cp:revision>1</cp:revision>
  <dcterms:modified xsi:type="dcterms:W3CDTF">2026-01-14T16:20:06Z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0x0101000E7A9FFE19C1404ABB880631B38D434C</vt:lpwstr>
  </property>
  <property fmtid="{D5CDD505-2E9C-101B-9397-08002B2CF9AE}" pid="3" name="MediaServiceImageTags">
    <vt:lpwstr/>
  </property>
</Properties>
</file>