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3"/>
  </p:notesMasterIdLst>
  <p:handoutMasterIdLst>
    <p:handoutMasterId r:id="rId14"/>
  </p:handoutMasterIdLst>
  <p:sldIdLst>
    <p:sldId id="320" r:id="rId5"/>
    <p:sldId id="321" r:id="rId6"/>
    <p:sldId id="322" r:id="rId7"/>
    <p:sldId id="323" r:id="rId8"/>
    <p:sldId id="317" r:id="rId9"/>
    <p:sldId id="318" r:id="rId10"/>
    <p:sldId id="319" r:id="rId11"/>
    <p:sldId id="312" r:id="rId1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304800" marR="0" indent="-304800" algn="l" defTabSz="457200" rtl="0" fontAlgn="auto" latinLnBrk="0" hangingPunct="0">
      <a:lnSpc>
        <a:spcPct val="120000"/>
      </a:lnSpc>
      <a:spcBef>
        <a:spcPts val="0"/>
      </a:spcBef>
      <a:spcAft>
        <a:spcPts val="0"/>
      </a:spcAft>
      <a:buClrTx/>
      <a:buSzPct val="80000"/>
      <a:buFontTx/>
      <a:buNone/>
      <a:tabLst/>
      <a:defRPr kumimoji="0" sz="1200" b="0" i="0" u="none" strike="noStrike" cap="none" spc="0" normalizeH="0" baseline="0">
        <a:ln>
          <a:noFill/>
        </a:ln>
        <a:solidFill>
          <a:srgbClr val="000000"/>
        </a:solidFill>
        <a:effectLst/>
        <a:uFillTx/>
        <a:latin typeface="Arial"/>
        <a:ea typeface="Arial"/>
        <a:cs typeface="Arial"/>
        <a:sym typeface="Arial"/>
      </a:defRPr>
    </a:lvl1pPr>
    <a:lvl2pPr marL="0" marR="0" indent="4572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2pPr>
    <a:lvl3pPr marL="0" marR="0" indent="9144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3pPr>
    <a:lvl4pPr marL="0" marR="0" indent="13716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4pPr>
    <a:lvl5pPr marL="0" marR="0" indent="18288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5pPr>
    <a:lvl6pPr marL="0" marR="0" indent="22860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6pPr>
    <a:lvl7pPr marL="0" marR="0" indent="27432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7pPr>
    <a:lvl8pPr marL="0" marR="0" indent="32004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8pPr>
    <a:lvl9pPr marL="0" marR="0" indent="36576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9pPr>
  </p:defaultTextStyle>
  <p:extLst>
    <p:ext uri="{521415D9-36F7-43E2-AB2F-B90AF26B5E84}">
      <p14:sectionLst xmlns:p14="http://schemas.microsoft.com/office/powerpoint/2010/main">
        <p14:section name="Fremgangsmåte" id="{00D73008-DA67-41AA-A88A-816649448208}">
          <p14:sldIdLst>
            <p14:sldId id="320"/>
            <p14:sldId id="321"/>
            <p14:sldId id="322"/>
            <p14:sldId id="323"/>
          </p14:sldIdLst>
        </p14:section>
        <p14:section name="Arbeidsark" id="{DFFCA419-F5CD-4280-97BC-9A8EDAAFC2DD}">
          <p14:sldIdLst>
            <p14:sldId id="317"/>
            <p14:sldId id="318"/>
            <p14:sldId id="319"/>
            <p14:sldId id="31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660"/>
    <a:srgbClr val="F5F0E6"/>
    <a:srgbClr val="4ECDC4"/>
    <a:srgbClr val="F27776"/>
    <a:srgbClr val="FBFCF7"/>
    <a:srgbClr val="F8FFF8"/>
    <a:srgbClr val="EB696B"/>
    <a:srgbClr val="FF6B6B"/>
    <a:srgbClr val="FFFFFF"/>
    <a:srgbClr val="695D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DE58F0-FB01-674D-96CA-1DF614F74B08}" v="2" dt="2026-01-13T17:55:43.673"/>
    <p1510:client id="{94C2C5B1-F480-4831-88EB-50A9A9C58FCC}" v="4" dt="2026-01-14T14:26:20.571"/>
    <p1510:client id="{F50F619D-E559-4E4D-9DDB-84313C3DF695}" v="1" dt="2026-01-13T17:51:23.851"/>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
          <a:latin typeface="Helvetica Neue"/>
          <a:ea typeface="Helvetica Neue"/>
          <a:cs typeface="Helvetica Neue"/>
        </a:font>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
          <a:latin typeface="Helvetica Neue"/>
          <a:ea typeface="Helvetica Neue"/>
          <a:cs typeface="Helvetica Neue"/>
        </a:font>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
          <a:latin typeface="Helvetica Neue"/>
          <a:ea typeface="Helvetica Neue"/>
          <a:cs typeface="Helvetica Neue"/>
        </a:font>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20" d="100"/>
          <a:sy n="20" d="100"/>
        </p:scale>
        <p:origin x="60" y="7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FE06505A-B439-CD4F-BCDD-D8C5D8BBA19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41963D1C-7D45-B0E3-398F-7582053DB5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FF6ADB-547C-6B49-841D-CD35F391314F}" type="datetimeFigureOut">
              <a:rPr lang="nb-NO" smtClean="0"/>
              <a:t>14.01.2026</a:t>
            </a:fld>
            <a:endParaRPr lang="nb-NO"/>
          </a:p>
        </p:txBody>
      </p:sp>
      <p:sp>
        <p:nvSpPr>
          <p:cNvPr id="4" name="Plassholder for bunntekst 3">
            <a:extLst>
              <a:ext uri="{FF2B5EF4-FFF2-40B4-BE49-F238E27FC236}">
                <a16:creationId xmlns:a16="http://schemas.microsoft.com/office/drawing/2014/main" id="{B88C0959-5CED-2850-8D76-E1AF46CF018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9798AE4D-7259-34D3-3DF3-C0C3D78B8FA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5946D21-B1A6-AC43-9B5A-D1200F1D4969}" type="slidenum">
              <a:rPr lang="nb-NO" smtClean="0"/>
              <a:t>‹#›</a:t>
            </a:fld>
            <a:endParaRPr lang="nb-NO"/>
          </a:p>
        </p:txBody>
      </p:sp>
    </p:spTree>
    <p:extLst>
      <p:ext uri="{BB962C8B-B14F-4D97-AF65-F5344CB8AC3E}">
        <p14:creationId xmlns:p14="http://schemas.microsoft.com/office/powerpoint/2010/main" val="1009373085"/>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6" name="Shape 156"/>
          <p:cNvSpPr>
            <a:spLocks noGrp="1" noRot="1" noChangeAspect="1"/>
          </p:cNvSpPr>
          <p:nvPr>
            <p:ph type="sldImg"/>
          </p:nvPr>
        </p:nvSpPr>
        <p:spPr>
          <a:xfrm>
            <a:off x="1143000" y="685800"/>
            <a:ext cx="4572000" cy="3429000"/>
          </a:xfrm>
          <a:prstGeom prst="rect">
            <a:avLst/>
          </a:prstGeom>
        </p:spPr>
        <p:txBody>
          <a:bodyPr/>
          <a:lstStyle/>
          <a:p>
            <a:endParaRPr/>
          </a:p>
        </p:txBody>
      </p:sp>
      <p:sp>
        <p:nvSpPr>
          <p:cNvPr id="157" name="Shape 15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endParaRPr lang="nb-NO" dirty="0"/>
          </a:p>
        </p:txBody>
      </p:sp>
    </p:spTree>
    <p:extLst>
      <p:ext uri="{BB962C8B-B14F-4D97-AF65-F5344CB8AC3E}">
        <p14:creationId xmlns:p14="http://schemas.microsoft.com/office/powerpoint/2010/main" val="1522682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3C721-0CD3-B1A4-894C-C0DEB9C4827C}"/>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E2F520AA-E65A-C303-22F9-36104EB70F82}"/>
              </a:ext>
            </a:extLst>
          </p:cNvPr>
          <p:cNvSpPr>
            <a:spLocks noGrp="1" noRot="1" noChangeAspect="1"/>
          </p:cNvSpPr>
          <p:nvPr>
            <p:ph type="sldImg"/>
          </p:nvPr>
        </p:nvSpPr>
        <p:spPr>
          <a:xfrm>
            <a:off x="381000" y="685800"/>
            <a:ext cx="6096000" cy="3429000"/>
          </a:xfrm>
        </p:spPr>
      </p:sp>
      <p:sp>
        <p:nvSpPr>
          <p:cNvPr id="3" name="Plassholder for notater 2">
            <a:extLst>
              <a:ext uri="{FF2B5EF4-FFF2-40B4-BE49-F238E27FC236}">
                <a16:creationId xmlns:a16="http://schemas.microsoft.com/office/drawing/2014/main" id="{7A7DAF20-49F4-D0FA-35F3-219EB0A52BB2}"/>
              </a:ext>
            </a:extLst>
          </p:cNvPr>
          <p:cNvSpPr>
            <a:spLocks noGrp="1"/>
          </p:cNvSpPr>
          <p:nvPr>
            <p:ph type="body" idx="1"/>
          </p:nvPr>
        </p:nvSpPr>
        <p:spPr/>
        <p:txBody>
          <a:bodyPr/>
          <a:lstStyle/>
          <a:p>
            <a:pPr marL="0" marR="0" lvl="0" indent="0" defTabSz="949478" eaLnBrk="1" fontAlgn="auto" latinLnBrk="0" hangingPunct="1">
              <a:lnSpc>
                <a:spcPct val="117999"/>
              </a:lnSpc>
              <a:spcBef>
                <a:spcPts val="0"/>
              </a:spcBef>
              <a:spcAft>
                <a:spcPts val="0"/>
              </a:spcAft>
              <a:buClrTx/>
              <a:buSzTx/>
              <a:buFont typeface="+mj-lt"/>
              <a:buNone/>
              <a:tabLst/>
              <a:defRPr/>
            </a:pPr>
            <a:br>
              <a:rPr lang="nb-NO" sz="2200" b="0" i="0" dirty="0">
                <a:effectLst/>
                <a:latin typeface="Helvetica Neue"/>
                <a:ea typeface="Helvetica Neue"/>
                <a:cs typeface="Helvetica Neue"/>
                <a:sym typeface="Helvetica Neue"/>
              </a:rPr>
            </a:br>
            <a:br>
              <a:rPr lang="en-US" dirty="0"/>
            </a:br>
            <a:r>
              <a:rPr lang="en-US" b="1" dirty="0" err="1"/>
              <a:t>Anbefalt</a:t>
            </a:r>
            <a:r>
              <a:rPr lang="en-US" b="1" dirty="0"/>
              <a:t> </a:t>
            </a:r>
            <a:r>
              <a:rPr lang="en-US" b="1" dirty="0" err="1"/>
              <a:t>tid</a:t>
            </a:r>
            <a:r>
              <a:rPr lang="en-US" b="1" dirty="0"/>
              <a:t>: </a:t>
            </a:r>
            <a:r>
              <a:rPr lang="en-US" b="0" dirty="0" err="1"/>
              <a:t>minst</a:t>
            </a:r>
            <a:r>
              <a:rPr lang="en-US" b="0" dirty="0"/>
              <a:t> 30 </a:t>
            </a:r>
            <a:r>
              <a:rPr lang="en-US" b="0" dirty="0" err="1"/>
              <a:t>minutter</a:t>
            </a:r>
            <a:br>
              <a:rPr lang="en-US" b="0" dirty="0"/>
            </a:br>
            <a:endParaRPr lang="en-US" b="0" dirty="0"/>
          </a:p>
          <a:p>
            <a:pPr marL="0" marR="0" lvl="0" indent="0" defTabSz="949478" eaLnBrk="1" fontAlgn="auto" latinLnBrk="0" hangingPunct="1">
              <a:lnSpc>
                <a:spcPct val="117999"/>
              </a:lnSpc>
              <a:spcBef>
                <a:spcPts val="0"/>
              </a:spcBef>
              <a:spcAft>
                <a:spcPts val="0"/>
              </a:spcAft>
              <a:buClrTx/>
              <a:buSzTx/>
              <a:buFont typeface="+mj-lt"/>
              <a:buNone/>
              <a:tabLst/>
              <a:defRPr/>
            </a:pPr>
            <a:r>
              <a:rPr lang="en-US" b="1" dirty="0" err="1"/>
              <a:t>Matriell</a:t>
            </a:r>
            <a:r>
              <a:rPr lang="en-US" b="1" dirty="0"/>
              <a:t>:</a:t>
            </a:r>
          </a:p>
          <a:p>
            <a:pPr marL="0" marR="0" lvl="0" indent="0" defTabSz="949478" eaLnBrk="1" fontAlgn="auto" latinLnBrk="0" hangingPunct="1">
              <a:lnSpc>
                <a:spcPct val="117999"/>
              </a:lnSpc>
              <a:spcBef>
                <a:spcPts val="0"/>
              </a:spcBef>
              <a:spcAft>
                <a:spcPts val="0"/>
              </a:spcAft>
              <a:buClrTx/>
              <a:buSzTx/>
              <a:buFont typeface="+mj-lt"/>
              <a:buNone/>
              <a:tabLst/>
              <a:defRPr/>
            </a:pPr>
            <a:r>
              <a:rPr lang="en-US" b="0" dirty="0"/>
              <a:t>1 </a:t>
            </a:r>
            <a:r>
              <a:rPr lang="en-US" b="0" dirty="0" err="1"/>
              <a:t>kortstokk</a:t>
            </a:r>
            <a:r>
              <a:rPr lang="en-US" b="0" dirty="0"/>
              <a:t> per </a:t>
            </a:r>
            <a:r>
              <a:rPr lang="en-US" b="0" dirty="0" err="1"/>
              <a:t>gruppe</a:t>
            </a:r>
            <a:endParaRPr lang="en-US" b="0" dirty="0"/>
          </a:p>
          <a:p>
            <a:pPr marL="0" marR="0" lvl="0" indent="0" defTabSz="949478" eaLnBrk="1" fontAlgn="auto" latinLnBrk="0" hangingPunct="1">
              <a:lnSpc>
                <a:spcPct val="117999"/>
              </a:lnSpc>
              <a:spcBef>
                <a:spcPts val="0"/>
              </a:spcBef>
              <a:spcAft>
                <a:spcPts val="0"/>
              </a:spcAft>
              <a:buClrTx/>
              <a:buSzTx/>
              <a:buFont typeface="+mj-lt"/>
              <a:buNone/>
              <a:tabLst/>
              <a:defRPr/>
            </a:pPr>
            <a:r>
              <a:rPr lang="en-US" b="0" dirty="0"/>
              <a:t>Et sett med </a:t>
            </a:r>
            <a:r>
              <a:rPr lang="en-US" b="0" dirty="0" err="1"/>
              <a:t>tre</a:t>
            </a:r>
            <a:r>
              <a:rPr lang="en-US" b="0" dirty="0"/>
              <a:t> </a:t>
            </a:r>
            <a:r>
              <a:rPr lang="en-US" b="0" dirty="0" err="1"/>
              <a:t>spillebrett</a:t>
            </a:r>
            <a:r>
              <a:rPr lang="en-US" b="0" dirty="0"/>
              <a:t> per </a:t>
            </a:r>
            <a:r>
              <a:rPr lang="en-US" b="0" dirty="0" err="1"/>
              <a:t>gruppe</a:t>
            </a:r>
            <a:br>
              <a:rPr lang="en-US" b="0" dirty="0"/>
            </a:br>
            <a:br>
              <a:rPr lang="nb-NO" b="0" dirty="0"/>
            </a:br>
            <a:r>
              <a:rPr lang="nb-NO" b="1" dirty="0"/>
              <a:t>Støttetekst: </a:t>
            </a:r>
            <a:br>
              <a:rPr lang="nb-NO" b="1" dirty="0"/>
            </a:br>
            <a:r>
              <a:rPr lang="nb-NO" b="0" dirty="0"/>
              <a:t>Her skal gruppene jobbe seg igjennom spillekortene og sortere de på </a:t>
            </a:r>
            <a:r>
              <a:rPr lang="nb-NO" b="0" dirty="0" err="1"/>
              <a:t>spillearkene</a:t>
            </a:r>
            <a:r>
              <a:rPr lang="nb-NO" b="0" dirty="0"/>
              <a:t>.</a:t>
            </a:r>
            <a:br>
              <a:rPr lang="nb-NO" b="0" dirty="0"/>
            </a:br>
            <a:r>
              <a:rPr lang="en-US" dirty="0"/>
              <a:t>Denne </a:t>
            </a:r>
            <a:r>
              <a:rPr lang="en-US" dirty="0" err="1"/>
              <a:t>delen</a:t>
            </a:r>
            <a:r>
              <a:rPr lang="en-US" dirty="0"/>
              <a:t> </a:t>
            </a:r>
            <a:r>
              <a:rPr lang="en-US" dirty="0" err="1"/>
              <a:t>gir</a:t>
            </a:r>
            <a:r>
              <a:rPr lang="en-US" dirty="0"/>
              <a:t> </a:t>
            </a:r>
            <a:r>
              <a:rPr lang="en-US" dirty="0" err="1"/>
              <a:t>deltakerne</a:t>
            </a:r>
            <a:r>
              <a:rPr lang="en-US" dirty="0"/>
              <a:t> </a:t>
            </a:r>
            <a:r>
              <a:rPr lang="en-US" dirty="0" err="1"/>
              <a:t>mulighet</a:t>
            </a:r>
            <a:r>
              <a:rPr lang="en-US" dirty="0"/>
              <a:t> </a:t>
            </a:r>
            <a:r>
              <a:rPr lang="en-US" dirty="0" err="1"/>
              <a:t>til</a:t>
            </a:r>
            <a:r>
              <a:rPr lang="en-US" dirty="0"/>
              <a:t> å </a:t>
            </a:r>
            <a:r>
              <a:rPr lang="en-US" dirty="0" err="1"/>
              <a:t>reflektere</a:t>
            </a:r>
            <a:r>
              <a:rPr lang="en-US" dirty="0"/>
              <a:t> over </a:t>
            </a:r>
            <a:r>
              <a:rPr lang="en-US" dirty="0" err="1"/>
              <a:t>ulike</a:t>
            </a:r>
            <a:r>
              <a:rPr lang="en-US" dirty="0"/>
              <a:t> </a:t>
            </a:r>
            <a:r>
              <a:rPr lang="en-US" dirty="0" err="1"/>
              <a:t>aspekter</a:t>
            </a:r>
            <a:r>
              <a:rPr lang="en-US" dirty="0"/>
              <a:t> </a:t>
            </a:r>
            <a:r>
              <a:rPr lang="en-US" dirty="0" err="1"/>
              <a:t>ved</a:t>
            </a:r>
            <a:r>
              <a:rPr lang="en-US" dirty="0"/>
              <a:t> </a:t>
            </a:r>
            <a:r>
              <a:rPr lang="en-US" dirty="0" err="1"/>
              <a:t>eget</a:t>
            </a:r>
            <a:r>
              <a:rPr lang="en-US" dirty="0"/>
              <a:t> </a:t>
            </a:r>
            <a:r>
              <a:rPr lang="en-US" dirty="0" err="1"/>
              <a:t>arbeidsmiljø</a:t>
            </a:r>
            <a:r>
              <a:rPr lang="en-US" dirty="0"/>
              <a:t>. </a:t>
            </a:r>
            <a:br>
              <a:rPr lang="en-US" dirty="0"/>
            </a:br>
            <a:br>
              <a:rPr lang="nb-NO" b="0" dirty="0">
                <a:cs typeface="+mn-lt"/>
              </a:rPr>
            </a:br>
            <a:r>
              <a:rPr lang="nb-NO" b="1" dirty="0"/>
              <a:t>Eksempel:</a:t>
            </a:r>
            <a:br>
              <a:rPr lang="nb-NO" b="1" dirty="0"/>
            </a:br>
            <a:r>
              <a:rPr lang="nb-NO" dirty="0"/>
              <a:t>Hvis dere synes at følgende utsagn: «</a:t>
            </a:r>
            <a:r>
              <a:rPr lang="nb-NO" dirty="0">
                <a:latin typeface="Roboto Slab Bold"/>
                <a:ea typeface="Roboto Slab Bold"/>
                <a:cs typeface="Roboto Slab Bold"/>
                <a:sym typeface="Roboto Slab Bold"/>
              </a:rPr>
              <a:t>Tilbakemelding</a:t>
            </a:r>
            <a:r>
              <a:rPr lang="nb-NO" sz="1600" dirty="0">
                <a:latin typeface="Roboto Slab Bold"/>
                <a:ea typeface="Roboto Slab Bold"/>
                <a:cs typeface="Roboto Slab Bold"/>
                <a:sym typeface="Roboto Slab Bold"/>
              </a:rPr>
              <a:t> - </a:t>
            </a:r>
            <a:r>
              <a:rPr lang="nb-NO" dirty="0"/>
              <a:t>Vi får konstruktive tilbakemeldinger på arbeidet vårt</a:t>
            </a:r>
            <a:r>
              <a:rPr lang="nb-NO" sz="1600" dirty="0"/>
              <a:t> </a:t>
            </a:r>
            <a:r>
              <a:rPr lang="nb-NO" dirty="0"/>
              <a:t>» er viktig og fungerer og bør opprettholdes, legger dere kortet på «Dette jobber vi godt med og ønsker å fortsette med». </a:t>
            </a:r>
            <a:br>
              <a:rPr lang="nb-NO" dirty="0"/>
            </a:br>
            <a:r>
              <a:rPr lang="nb-NO" dirty="0"/>
              <a:t>Hvis dere synes at følgende utsagn: «</a:t>
            </a:r>
            <a:r>
              <a:rPr lang="nb-NO" dirty="0">
                <a:latin typeface="Roboto Slab Bold"/>
                <a:ea typeface="Roboto Slab Bold"/>
                <a:cs typeface="Roboto Slab Bold"/>
                <a:sym typeface="Roboto Slab Bold"/>
              </a:rPr>
              <a:t>Læring og utvikling</a:t>
            </a:r>
            <a:r>
              <a:rPr lang="nb-NO" sz="1600" dirty="0">
                <a:latin typeface="Roboto Slab Bold"/>
                <a:ea typeface="Roboto Slab Bold"/>
                <a:cs typeface="Roboto Slab Bold"/>
                <a:sym typeface="Roboto Slab Bold"/>
              </a:rPr>
              <a:t>-</a:t>
            </a:r>
            <a:r>
              <a:rPr lang="nb-NO" dirty="0"/>
              <a:t>Vi har gode muligheter for både faglig og personlig utvikling» er viktig og bør forbedres, legger dere kortet på «Dette ønsker vi å jobbe mer med» </a:t>
            </a:r>
            <a:br>
              <a:rPr lang="nb-NO" dirty="0"/>
            </a:br>
            <a:r>
              <a:rPr lang="nb-NO" dirty="0"/>
              <a:t>Hvis dere synes at følgende utsagn: «</a:t>
            </a:r>
            <a:r>
              <a:rPr lang="nb-NO" dirty="0">
                <a:latin typeface="Roboto Slab Bold"/>
                <a:ea typeface="Roboto Slab Bold"/>
                <a:cs typeface="Roboto Slab Bold"/>
                <a:sym typeface="Roboto Slab Bold"/>
              </a:rPr>
              <a:t>Kommunikasjon</a:t>
            </a:r>
            <a:r>
              <a:rPr lang="nb-NO" sz="1600" dirty="0">
                <a:latin typeface="Roboto Slab Bold"/>
                <a:ea typeface="Roboto Slab Bold"/>
                <a:cs typeface="Roboto Slab Bold"/>
                <a:sym typeface="Roboto Slab Bold"/>
              </a:rPr>
              <a:t>-</a:t>
            </a:r>
            <a:r>
              <a:rPr lang="nb-NO" dirty="0"/>
              <a:t>Kommunikasjon på tvers av avdelinger fungerer godt» ikke er spesielt viktig for arbeidsmiljøet akkurat nå, legger dere kortet på «Dette er ikke relevant for oss». </a:t>
            </a:r>
            <a:br>
              <a:rPr lang="nb-NO" dirty="0"/>
            </a:br>
            <a:endParaRPr lang="nb-NO" dirty="0"/>
          </a:p>
          <a:p>
            <a:pPr marL="0" marR="0" lvl="0" indent="0" defTabSz="949478" eaLnBrk="1" fontAlgn="auto" latinLnBrk="0" hangingPunct="1">
              <a:lnSpc>
                <a:spcPct val="117999"/>
              </a:lnSpc>
              <a:spcBef>
                <a:spcPts val="0"/>
              </a:spcBef>
              <a:spcAft>
                <a:spcPts val="0"/>
              </a:spcAft>
              <a:buClrTx/>
              <a:buSzTx/>
              <a:buFont typeface="+mj-lt"/>
              <a:buNone/>
              <a:tabLst/>
              <a:defRPr/>
            </a:pPr>
            <a:endParaRPr lang="nb-NO" dirty="0"/>
          </a:p>
        </p:txBody>
      </p:sp>
    </p:spTree>
    <p:extLst>
      <p:ext uri="{BB962C8B-B14F-4D97-AF65-F5344CB8AC3E}">
        <p14:creationId xmlns:p14="http://schemas.microsoft.com/office/powerpoint/2010/main" val="318095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76039-04E3-E868-E576-F1BD0C16D572}"/>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66719710-28E6-7B1A-F0CF-5A5E67B20A61}"/>
              </a:ext>
            </a:extLst>
          </p:cNvPr>
          <p:cNvSpPr>
            <a:spLocks noGrp="1" noRot="1" noChangeAspect="1"/>
          </p:cNvSpPr>
          <p:nvPr>
            <p:ph type="sldImg"/>
          </p:nvPr>
        </p:nvSpPr>
        <p:spPr>
          <a:xfrm>
            <a:off x="381000" y="685800"/>
            <a:ext cx="6096000" cy="3429000"/>
          </a:xfrm>
        </p:spPr>
      </p:sp>
      <p:sp>
        <p:nvSpPr>
          <p:cNvPr id="3" name="Plassholder for notater 2">
            <a:extLst>
              <a:ext uri="{FF2B5EF4-FFF2-40B4-BE49-F238E27FC236}">
                <a16:creationId xmlns:a16="http://schemas.microsoft.com/office/drawing/2014/main" id="{77AE5BB1-AE3F-5673-6FBD-60D3C51D193B}"/>
              </a:ext>
            </a:extLst>
          </p:cNvPr>
          <p:cNvSpPr>
            <a:spLocks noGrp="1"/>
          </p:cNvSpPr>
          <p:nvPr>
            <p:ph type="body" idx="1"/>
          </p:nvPr>
        </p:nvSpPr>
        <p:spPr/>
        <p:txBody>
          <a:bodyPr/>
          <a:lstStyle/>
          <a:p>
            <a:pPr marL="0" marR="0" lvl="0" indent="0" defTabSz="949478" eaLnBrk="1" fontAlgn="auto" latinLnBrk="0" hangingPunct="1">
              <a:lnSpc>
                <a:spcPct val="117999"/>
              </a:lnSpc>
              <a:spcBef>
                <a:spcPts val="0"/>
              </a:spcBef>
              <a:spcAft>
                <a:spcPts val="0"/>
              </a:spcAft>
              <a:buClrTx/>
              <a:buSzTx/>
              <a:buFont typeface="+mj-lt"/>
              <a:buNone/>
              <a:tabLst/>
              <a:defRPr/>
            </a:pPr>
            <a:br>
              <a:rPr lang="nb-NO" sz="2200" b="0" i="0" dirty="0">
                <a:effectLst/>
                <a:latin typeface="Helvetica Neue"/>
                <a:ea typeface="Helvetica Neue"/>
                <a:cs typeface="Helvetica Neue"/>
                <a:sym typeface="Helvetica Neue"/>
              </a:rPr>
            </a:br>
            <a:br>
              <a:rPr lang="nb-NO" sz="2200" b="1" i="0" dirty="0">
                <a:effectLst/>
                <a:latin typeface="Helvetica Neue"/>
                <a:ea typeface="Helvetica Neue"/>
                <a:cs typeface="Helvetica Neue"/>
                <a:sym typeface="Helvetica Neue"/>
              </a:rPr>
            </a:br>
            <a:r>
              <a:rPr lang="en-US" b="1" dirty="0" err="1"/>
              <a:t>Anbefalt</a:t>
            </a:r>
            <a:r>
              <a:rPr lang="en-US" b="1" dirty="0"/>
              <a:t> </a:t>
            </a:r>
            <a:r>
              <a:rPr lang="en-US" b="1" dirty="0" err="1"/>
              <a:t>tid</a:t>
            </a:r>
            <a:r>
              <a:rPr lang="en-US" b="1" dirty="0"/>
              <a:t>: </a:t>
            </a:r>
            <a:r>
              <a:rPr lang="en-US" b="0" dirty="0" err="1"/>
              <a:t>Minst</a:t>
            </a:r>
            <a:r>
              <a:rPr lang="en-US" b="0" dirty="0"/>
              <a:t> 20 </a:t>
            </a:r>
            <a:r>
              <a:rPr lang="en-US" b="0" dirty="0" err="1"/>
              <a:t>minutter</a:t>
            </a:r>
            <a:br>
              <a:rPr lang="en-US" b="0" dirty="0"/>
            </a:br>
            <a:endParaRPr lang="en-US" b="0" dirty="0"/>
          </a:p>
          <a:p>
            <a:pPr marL="0" marR="0" lvl="0" indent="0" defTabSz="949478" eaLnBrk="1" fontAlgn="auto" latinLnBrk="0" hangingPunct="1">
              <a:lnSpc>
                <a:spcPct val="117999"/>
              </a:lnSpc>
              <a:spcBef>
                <a:spcPts val="0"/>
              </a:spcBef>
              <a:spcAft>
                <a:spcPts val="0"/>
              </a:spcAft>
              <a:buClrTx/>
              <a:buSzTx/>
              <a:buFont typeface="+mj-lt"/>
              <a:buNone/>
              <a:tabLst/>
              <a:defRPr/>
            </a:pPr>
            <a:r>
              <a:rPr lang="en-US" b="1" dirty="0" err="1"/>
              <a:t>Materiell</a:t>
            </a:r>
            <a:r>
              <a:rPr lang="en-US" b="1" dirty="0"/>
              <a:t>: </a:t>
            </a:r>
            <a:br>
              <a:rPr lang="en-US" b="1" dirty="0"/>
            </a:br>
            <a:r>
              <a:rPr lang="en-US" b="0" dirty="0"/>
              <a:t>Penn </a:t>
            </a:r>
            <a:r>
              <a:rPr lang="en-US" b="0" dirty="0" err="1"/>
              <a:t>til</a:t>
            </a:r>
            <a:r>
              <a:rPr lang="en-US" b="0" dirty="0"/>
              <a:t> å </a:t>
            </a:r>
            <a:r>
              <a:rPr lang="en-US" b="0" dirty="0" err="1"/>
              <a:t>skrive</a:t>
            </a:r>
            <a:r>
              <a:rPr lang="en-US" b="0" dirty="0"/>
              <a:t> </a:t>
            </a:r>
            <a:r>
              <a:rPr lang="en-US" b="0" dirty="0" err="1"/>
              <a:t>streker</a:t>
            </a:r>
            <a:r>
              <a:rPr lang="en-US" b="0" dirty="0"/>
              <a:t> (stemmer)</a:t>
            </a:r>
          </a:p>
          <a:p>
            <a:pPr marL="0" marR="0" lvl="0" indent="0" defTabSz="949478" eaLnBrk="1" fontAlgn="auto" latinLnBrk="0" hangingPunct="1">
              <a:lnSpc>
                <a:spcPct val="117999"/>
              </a:lnSpc>
              <a:spcBef>
                <a:spcPts val="0"/>
              </a:spcBef>
              <a:spcAft>
                <a:spcPts val="0"/>
              </a:spcAft>
              <a:buClrTx/>
              <a:buSzTx/>
              <a:buFont typeface="+mj-lt"/>
              <a:buNone/>
              <a:tabLst/>
              <a:defRPr/>
            </a:pPr>
            <a:r>
              <a:rPr lang="en-US" b="0" dirty="0" err="1"/>
              <a:t>Arbeidsark</a:t>
            </a:r>
            <a:r>
              <a:rPr lang="en-US" b="0" dirty="0"/>
              <a:t> </a:t>
            </a:r>
            <a:r>
              <a:rPr lang="en-US" b="0" dirty="0" err="1"/>
              <a:t>prioritering</a:t>
            </a:r>
            <a:endParaRPr lang="en-US" b="0" dirty="0"/>
          </a:p>
          <a:p>
            <a:pPr marL="0" marR="0" lvl="0" indent="0" defTabSz="457200" eaLnBrk="1" fontAlgn="auto" latinLnBrk="0" hangingPunct="1">
              <a:lnSpc>
                <a:spcPct val="117999"/>
              </a:lnSpc>
              <a:spcBef>
                <a:spcPts val="0"/>
              </a:spcBef>
              <a:spcAft>
                <a:spcPts val="0"/>
              </a:spcAft>
              <a:buClrTx/>
              <a:buSzTx/>
              <a:buFontTx/>
              <a:buNone/>
              <a:tabLst/>
              <a:defRPr/>
            </a:pPr>
            <a:br>
              <a:rPr lang="nb-NO" sz="2200" b="1" i="0" dirty="0">
                <a:effectLst/>
                <a:latin typeface="Helvetica Neue"/>
                <a:ea typeface="Helvetica Neue"/>
                <a:cs typeface="Helvetica Neue"/>
                <a:sym typeface="Helvetica Neue"/>
              </a:rPr>
            </a:br>
            <a:r>
              <a:rPr lang="nb-NO" sz="2200" b="1" i="0" dirty="0">
                <a:effectLst/>
                <a:latin typeface="Helvetica Neue"/>
                <a:ea typeface="Helvetica Neue"/>
                <a:cs typeface="Helvetica Neue"/>
                <a:sym typeface="Helvetica Neue"/>
              </a:rPr>
              <a:t>Støttetekst:</a:t>
            </a:r>
            <a:br>
              <a:rPr lang="nb-NO" sz="2200" b="0" i="0" dirty="0">
                <a:effectLst/>
                <a:latin typeface="Helvetica Neue"/>
                <a:ea typeface="Helvetica Neue"/>
                <a:cs typeface="Helvetica Neue"/>
                <a:sym typeface="Helvetica Neue"/>
              </a:rPr>
            </a:br>
            <a:r>
              <a:rPr lang="nb-NO" sz="2200" b="0" i="0" dirty="0">
                <a:effectLst/>
                <a:latin typeface="Helvetica Neue"/>
                <a:ea typeface="Helvetica Neue"/>
                <a:cs typeface="Helvetica Neue"/>
                <a:sym typeface="Helvetica Neue"/>
              </a:rPr>
              <a:t>Her skal deltakerne prioritere hvilke temaer som er viktigst å jobbe med. Hver deltaker får fem stemmer som de kan bruke på kortene de mener er mest relevante. Det er mulig å stemme på kort fra kategoriene «Dette ønsker vi å jobbe mer med» eller «Dette jobber vi godt med og ønsker å fortsette med». Deltakerne kan velge å bruke alle stemmene på ett kort eller fordele dem på flere kort. </a:t>
            </a:r>
          </a:p>
          <a:p>
            <a:pPr marL="0" marR="0" lvl="0" indent="0" defTabSz="457200" eaLnBrk="1" fontAlgn="auto" latinLnBrk="0" hangingPunct="1">
              <a:lnSpc>
                <a:spcPct val="117999"/>
              </a:lnSpc>
              <a:spcBef>
                <a:spcPts val="0"/>
              </a:spcBef>
              <a:spcAft>
                <a:spcPts val="0"/>
              </a:spcAft>
              <a:buClrTx/>
              <a:buSzTx/>
              <a:buFontTx/>
              <a:buNone/>
              <a:tabLst/>
              <a:defRPr/>
            </a:pPr>
            <a:endParaRPr lang="nb-NO" sz="2200" b="0" i="0" dirty="0">
              <a:effectLst/>
              <a:latin typeface="Helvetica Neue"/>
              <a:ea typeface="Helvetica Neue"/>
              <a:cs typeface="Helvetica Neue"/>
              <a:sym typeface="Helvetica Neue"/>
            </a:endParaRPr>
          </a:p>
          <a:p>
            <a:pPr marL="0" marR="0" lvl="0" indent="0" defTabSz="457200" eaLnBrk="1" fontAlgn="auto" latinLnBrk="0" hangingPunct="1">
              <a:lnSpc>
                <a:spcPct val="117999"/>
              </a:lnSpc>
              <a:spcBef>
                <a:spcPts val="0"/>
              </a:spcBef>
              <a:spcAft>
                <a:spcPts val="0"/>
              </a:spcAft>
              <a:buClrTx/>
              <a:buSzTx/>
              <a:buFontTx/>
              <a:buNone/>
              <a:tabLst/>
              <a:defRPr/>
            </a:pPr>
            <a:r>
              <a:rPr lang="nb-NO" sz="2200" b="0" i="0" dirty="0">
                <a:effectLst/>
                <a:latin typeface="Helvetica Neue"/>
                <a:ea typeface="Helvetica Neue"/>
                <a:cs typeface="Helvetica Neue"/>
                <a:sym typeface="Helvetica Neue"/>
              </a:rPr>
              <a:t>Når alle har stemt, teller gruppen opp stemmene og finner de to kortene som har fått flest stemmer. Disse skrives inn på arbeidsarket for prioritering, og gruppen legger til en kort begrunnelse for hvorfor disse temaene er viktige. Til slutt deler referenten gruppens to prioriterte kort og begrunnelse med resten av deltakerne dersom det er tid, og det utfylte arbeidsarket leveres til partsgruppa for videre arbeid før neste møte.</a:t>
            </a:r>
          </a:p>
          <a:p>
            <a:pPr marL="0" indent="0" defTabSz="949478">
              <a:buFont typeface="+mj-lt"/>
              <a:buNone/>
            </a:pPr>
            <a:endParaRPr lang="en-US" dirty="0"/>
          </a:p>
          <a:p>
            <a:pPr marL="0" indent="0" defTabSz="949478">
              <a:buFont typeface="+mj-lt"/>
              <a:buNone/>
            </a:pPr>
            <a:endParaRPr lang="en-US" dirty="0"/>
          </a:p>
        </p:txBody>
      </p:sp>
    </p:spTree>
    <p:extLst>
      <p:ext uri="{BB962C8B-B14F-4D97-AF65-F5344CB8AC3E}">
        <p14:creationId xmlns:p14="http://schemas.microsoft.com/office/powerpoint/2010/main" val="4053266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83E3C-1805-2840-7E17-A383F00AC1DD}"/>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09887A36-2E85-BCE5-0B6F-9D25900F39DF}"/>
              </a:ext>
            </a:extLst>
          </p:cNvPr>
          <p:cNvSpPr>
            <a:spLocks noGrp="1" noRot="1" noChangeAspect="1"/>
          </p:cNvSpPr>
          <p:nvPr>
            <p:ph type="sldImg"/>
          </p:nvPr>
        </p:nvSpPr>
        <p:spPr>
          <a:xfrm>
            <a:off x="381000" y="685800"/>
            <a:ext cx="6096000" cy="3429000"/>
          </a:xfrm>
        </p:spPr>
      </p:sp>
      <p:sp>
        <p:nvSpPr>
          <p:cNvPr id="3" name="Plassholder for notater 2">
            <a:extLst>
              <a:ext uri="{FF2B5EF4-FFF2-40B4-BE49-F238E27FC236}">
                <a16:creationId xmlns:a16="http://schemas.microsoft.com/office/drawing/2014/main" id="{DB7748AD-DE58-4DC6-400E-1D6AD9727DF9}"/>
              </a:ext>
            </a:extLst>
          </p:cNvPr>
          <p:cNvSpPr>
            <a:spLocks noGrp="1"/>
          </p:cNvSpPr>
          <p:nvPr>
            <p:ph type="body" idx="1"/>
          </p:nvPr>
        </p:nvSpPr>
        <p:spPr/>
        <p:txBody>
          <a:bodyPr/>
          <a:lstStyle/>
          <a:p>
            <a:pPr marL="0" indent="0" defTabSz="949478">
              <a:buFont typeface="+mj-lt"/>
              <a:buNone/>
            </a:pPr>
            <a:endParaRPr lang="en-US" dirty="0"/>
          </a:p>
        </p:txBody>
      </p:sp>
    </p:spTree>
    <p:extLst>
      <p:ext uri="{BB962C8B-B14F-4D97-AF65-F5344CB8AC3E}">
        <p14:creationId xmlns:p14="http://schemas.microsoft.com/office/powerpoint/2010/main" val="3260445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endParaRPr lang="nb-NO"/>
          </a:p>
        </p:txBody>
      </p:sp>
    </p:spTree>
    <p:extLst>
      <p:ext uri="{BB962C8B-B14F-4D97-AF65-F5344CB8AC3E}">
        <p14:creationId xmlns:p14="http://schemas.microsoft.com/office/powerpoint/2010/main" val="21582187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9" name="Rektangel">
            <a:extLst>
              <a:ext uri="{FF2B5EF4-FFF2-40B4-BE49-F238E27FC236}">
                <a16:creationId xmlns:a16="http://schemas.microsoft.com/office/drawing/2014/main" id="{5DE15584-C741-BA28-5152-179FCD61AA33}"/>
              </a:ext>
            </a:extLst>
          </p:cNvPr>
          <p:cNvSpPr/>
          <p:nvPr userDrawn="1"/>
        </p:nvSpPr>
        <p:spPr>
          <a:xfrm>
            <a:off x="276996" y="276996"/>
            <a:ext cx="23830010" cy="13162010"/>
          </a:xfrm>
          <a:prstGeom prst="rect">
            <a:avLst/>
          </a:prstGeom>
          <a:solidFill>
            <a:srgbClr val="EB696B"/>
          </a:solidFill>
          <a:ln w="508000">
            <a:noFill/>
            <a:miter lim="400000"/>
          </a:ln>
        </p:spPr>
        <p:txBody>
          <a:bodyPr lIns="0" tIns="0" rIns="0" bIns="0" anchor="ctr"/>
          <a:lstStyle/>
          <a:p>
            <a:pPr marL="0" indent="0" algn="ctr">
              <a:buSzTx/>
              <a:defRPr sz="1800"/>
            </a:pPr>
            <a:endParaRPr>
              <a:solidFill>
                <a:schemeClr val="tx1"/>
              </a:solidFill>
            </a:endParaRPr>
          </a:p>
        </p:txBody>
      </p:sp>
      <p:sp>
        <p:nvSpPr>
          <p:cNvPr id="2" name="Tittel 1">
            <a:extLst>
              <a:ext uri="{FF2B5EF4-FFF2-40B4-BE49-F238E27FC236}">
                <a16:creationId xmlns:a16="http://schemas.microsoft.com/office/drawing/2014/main" id="{EEF6E1ED-0560-91C1-21F4-AFBFB43D7AEB}"/>
              </a:ext>
            </a:extLst>
          </p:cNvPr>
          <p:cNvSpPr>
            <a:spLocks noGrp="1"/>
          </p:cNvSpPr>
          <p:nvPr>
            <p:ph type="ctrTitle" hasCustomPrompt="1"/>
          </p:nvPr>
        </p:nvSpPr>
        <p:spPr>
          <a:xfrm>
            <a:off x="3048000" y="2821181"/>
            <a:ext cx="18288000" cy="4198744"/>
          </a:xfrm>
        </p:spPr>
        <p:txBody>
          <a:bodyPr anchor="b"/>
          <a:lstStyle>
            <a:lvl1pPr algn="ctr">
              <a:defRPr sz="6800">
                <a:solidFill>
                  <a:schemeClr val="bg1"/>
                </a:solidFill>
              </a:defRPr>
            </a:lvl1pPr>
          </a:lstStyle>
          <a:p>
            <a:r>
              <a:rPr lang="nb-NO"/>
              <a:t>Klikk for å redigere tittelstil</a:t>
            </a:r>
            <a:endParaRPr lang="nb-US"/>
          </a:p>
        </p:txBody>
      </p:sp>
      <p:sp>
        <p:nvSpPr>
          <p:cNvPr id="3" name="Undertittel 2">
            <a:extLst>
              <a:ext uri="{FF2B5EF4-FFF2-40B4-BE49-F238E27FC236}">
                <a16:creationId xmlns:a16="http://schemas.microsoft.com/office/drawing/2014/main" id="{9BFD37D2-C4F7-D06B-0A92-D99B52541F1B}"/>
              </a:ext>
            </a:extLst>
          </p:cNvPr>
          <p:cNvSpPr>
            <a:spLocks noGrp="1"/>
          </p:cNvSpPr>
          <p:nvPr>
            <p:ph type="subTitle" idx="1" hasCustomPrompt="1"/>
          </p:nvPr>
        </p:nvSpPr>
        <p:spPr>
          <a:xfrm>
            <a:off x="3048000" y="7204075"/>
            <a:ext cx="18288000" cy="3690744"/>
          </a:xfrm>
        </p:spPr>
        <p:txBody>
          <a:bodyPr/>
          <a:lstStyle>
            <a:lvl1pPr marL="0" indent="0" algn="ctr">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US"/>
          </a:p>
        </p:txBody>
      </p:sp>
      <p:sp>
        <p:nvSpPr>
          <p:cNvPr id="5" name="Plassholder for bunntekst 4">
            <a:extLst>
              <a:ext uri="{FF2B5EF4-FFF2-40B4-BE49-F238E27FC236}">
                <a16:creationId xmlns:a16="http://schemas.microsoft.com/office/drawing/2014/main" id="{F99118D6-814F-B6CD-31C5-1055D8333E39}"/>
              </a:ext>
            </a:extLst>
          </p:cNvPr>
          <p:cNvSpPr>
            <a:spLocks noGrp="1"/>
          </p:cNvSpPr>
          <p:nvPr>
            <p:ph type="ftr" sz="quarter" idx="11"/>
          </p:nvPr>
        </p:nvSpPr>
        <p:spPr>
          <a:xfrm>
            <a:off x="3047999" y="12582442"/>
            <a:ext cx="7473387" cy="441950"/>
          </a:xfrm>
          <a:prstGeom prst="rect">
            <a:avLst/>
          </a:prstGeom>
        </p:spPr>
        <p:txBody>
          <a:bodyPr/>
          <a:lstStyle>
            <a:lvl1pPr>
              <a:buClr>
                <a:srgbClr val="FFFFFF">
                  <a:alpha val="84706"/>
                </a:srgbClr>
              </a:buClr>
              <a:buSzPct val="100000"/>
              <a:buFont typeface="Wingdings" pitchFamily="2" charset="2"/>
              <a:buChar char="§"/>
              <a:defRPr>
                <a:solidFill>
                  <a:schemeClr val="bg1"/>
                </a:solidFill>
              </a:defRPr>
            </a:lvl1pPr>
          </a:lstStyle>
          <a:p>
            <a:pPr>
              <a:buClr>
                <a:srgbClr val="FFFFFF">
                  <a:alpha val="84706"/>
                </a:srgbClr>
              </a:buClr>
              <a:buSzPct val="100000"/>
              <a:buFont typeface="Wingdings" pitchFamily="2" charset="2"/>
              <a:buChar char="§"/>
            </a:pPr>
            <a:r>
              <a:rPr lang="nb-NO"/>
              <a:t>Tittel</a:t>
            </a:r>
            <a:endParaRPr lang="nb-US"/>
          </a:p>
        </p:txBody>
      </p:sp>
      <p:sp>
        <p:nvSpPr>
          <p:cNvPr id="6" name="Plassholder for lysbildenummer 5">
            <a:extLst>
              <a:ext uri="{FF2B5EF4-FFF2-40B4-BE49-F238E27FC236}">
                <a16:creationId xmlns:a16="http://schemas.microsoft.com/office/drawing/2014/main" id="{97547081-7276-45B0-7668-0B2C42F703F5}"/>
              </a:ext>
            </a:extLst>
          </p:cNvPr>
          <p:cNvSpPr>
            <a:spLocks noGrp="1"/>
          </p:cNvSpPr>
          <p:nvPr>
            <p:ph type="sldNum" sz="quarter" idx="12"/>
          </p:nvPr>
        </p:nvSpPr>
        <p:spPr>
          <a:xfrm>
            <a:off x="11458073" y="12582442"/>
            <a:ext cx="1467853" cy="441950"/>
          </a:xfrm>
          <a:prstGeom prst="rect">
            <a:avLst/>
          </a:prstGeom>
        </p:spPr>
        <p:txBody>
          <a:bodyPr/>
          <a:lstStyle>
            <a:lvl1pPr algn="ctr">
              <a:defRPr>
                <a:solidFill>
                  <a:schemeClr val="bg1"/>
                </a:solidFill>
              </a:defRPr>
            </a:lvl1pPr>
          </a:lstStyle>
          <a:p>
            <a:fld id="{E4CF40AF-FFB7-2D4B-8B6C-190E7FB9CF21}" type="slidenum">
              <a:rPr lang="nb-US" smtClean="0"/>
              <a:pPr/>
              <a:t>‹#›</a:t>
            </a:fld>
            <a:endParaRPr lang="nb-US"/>
          </a:p>
        </p:txBody>
      </p:sp>
      <p:sp>
        <p:nvSpPr>
          <p:cNvPr id="12" name="Plassholder for dato 3">
            <a:extLst>
              <a:ext uri="{FF2B5EF4-FFF2-40B4-BE49-F238E27FC236}">
                <a16:creationId xmlns:a16="http://schemas.microsoft.com/office/drawing/2014/main" id="{2075A674-543D-BDB6-28B3-19875C3BE035}"/>
              </a:ext>
            </a:extLst>
          </p:cNvPr>
          <p:cNvSpPr>
            <a:spLocks noGrp="1"/>
          </p:cNvSpPr>
          <p:nvPr>
            <p:ph type="dt" sz="half" idx="10"/>
          </p:nvPr>
        </p:nvSpPr>
        <p:spPr>
          <a:xfrm>
            <a:off x="16737496" y="12582442"/>
            <a:ext cx="6652071" cy="441950"/>
          </a:xfrm>
          <a:prstGeom prst="rect">
            <a:avLst/>
          </a:prstGeom>
        </p:spPr>
        <p:txBody>
          <a:bodyPr anchor="ctr"/>
          <a:lstStyle>
            <a:lvl1pPr algn="r">
              <a:buClr>
                <a:schemeClr val="bg1"/>
              </a:buClr>
              <a:buSzPct val="100000"/>
              <a:buFont typeface="Wingdings" pitchFamily="2" charset="2"/>
              <a:buChar char="§"/>
              <a:defRPr>
                <a:solidFill>
                  <a:schemeClr val="bg1"/>
                </a:solidFill>
              </a:defRPr>
            </a:lvl1pPr>
          </a:lstStyle>
          <a:p>
            <a:pPr>
              <a:buClr>
                <a:schemeClr val="bg1"/>
              </a:buClr>
            </a:pPr>
            <a:fld id="{CD8BD15F-71AF-854E-9182-4777FF9948DA}" type="datetimeFigureOut">
              <a:rPr lang="nb-US" smtClean="0"/>
              <a:pPr>
                <a:buClr>
                  <a:schemeClr val="bg1"/>
                </a:buClr>
              </a:pPr>
              <a:t>01/14/2026</a:t>
            </a:fld>
            <a:endParaRPr lang="nb-US"/>
          </a:p>
        </p:txBody>
      </p:sp>
      <p:pic>
        <p:nvPicPr>
          <p:cNvPr id="7" name="Graphic 6">
            <a:extLst>
              <a:ext uri="{FF2B5EF4-FFF2-40B4-BE49-F238E27FC236}">
                <a16:creationId xmlns:a16="http://schemas.microsoft.com/office/drawing/2014/main" id="{DE846871-2E3E-8A50-CFC4-CFE90E3DCD7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9855287" y="1039813"/>
            <a:ext cx="3534280" cy="992908"/>
          </a:xfrm>
          <a:prstGeom prst="rect">
            <a:avLst/>
          </a:prstGeom>
        </p:spPr>
      </p:pic>
      <p:pic>
        <p:nvPicPr>
          <p:cNvPr id="13" name="Graphic 12">
            <a:extLst>
              <a:ext uri="{FF2B5EF4-FFF2-40B4-BE49-F238E27FC236}">
                <a16:creationId xmlns:a16="http://schemas.microsoft.com/office/drawing/2014/main" id="{F2236948-CE01-0AF1-D941-FD83B8CB97B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47570" y="12583588"/>
            <a:ext cx="1569051" cy="440804"/>
          </a:xfrm>
          <a:prstGeom prst="rect">
            <a:avLst/>
          </a:prstGeom>
        </p:spPr>
      </p:pic>
    </p:spTree>
    <p:extLst>
      <p:ext uri="{BB962C8B-B14F-4D97-AF65-F5344CB8AC3E}">
        <p14:creationId xmlns:p14="http://schemas.microsoft.com/office/powerpoint/2010/main" val="1001442330"/>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ekst bilde 30-70">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8C31EE6-B110-350F-8E1A-E9574F2F281D}"/>
              </a:ext>
            </a:extLst>
          </p:cNvPr>
          <p:cNvSpPr>
            <a:spLocks noGrp="1"/>
          </p:cNvSpPr>
          <p:nvPr>
            <p:ph type="title" hasCustomPrompt="1"/>
          </p:nvPr>
        </p:nvSpPr>
        <p:spPr>
          <a:xfrm>
            <a:off x="759816" y="2127087"/>
            <a:ext cx="6171069" cy="1583521"/>
          </a:xfrm>
        </p:spPr>
        <p:txBody>
          <a:bodyPr/>
          <a:lstStyle>
            <a:lvl1pPr>
              <a:defRPr sz="5800"/>
            </a:lvl1pPr>
          </a:lstStyle>
          <a:p>
            <a:r>
              <a:rPr lang="nb-NO"/>
              <a:t>Klikk for å redigere tittelstil</a:t>
            </a:r>
            <a:endParaRPr lang="nb-US"/>
          </a:p>
        </p:txBody>
      </p:sp>
      <p:sp>
        <p:nvSpPr>
          <p:cNvPr id="12" name="Bilde">
            <a:extLst>
              <a:ext uri="{FF2B5EF4-FFF2-40B4-BE49-F238E27FC236}">
                <a16:creationId xmlns:a16="http://schemas.microsoft.com/office/drawing/2014/main" id="{96BEFCFD-91BA-EC52-E8CF-15988D50E4DE}"/>
              </a:ext>
            </a:extLst>
          </p:cNvPr>
          <p:cNvSpPr>
            <a:spLocks noGrp="1"/>
          </p:cNvSpPr>
          <p:nvPr>
            <p:ph type="pic" sz="quarter" idx="27"/>
          </p:nvPr>
        </p:nvSpPr>
        <p:spPr>
          <a:xfrm>
            <a:off x="7460974" y="273050"/>
            <a:ext cx="16646031" cy="13165955"/>
          </a:xfrm>
          <a:prstGeom prst="rect">
            <a:avLst/>
          </a:prstGeom>
        </p:spPr>
        <p:txBody>
          <a:bodyPr lIns="91439" tIns="45719" rIns="91439" bIns="45719" anchor="ctr">
            <a:noAutofit/>
          </a:bodyPr>
          <a:lstStyle>
            <a:lvl1pPr>
              <a:defRPr sz="5800"/>
            </a:lvl1pPr>
          </a:lstStyle>
          <a:p>
            <a:endParaRPr/>
          </a:p>
        </p:txBody>
      </p:sp>
      <p:sp>
        <p:nvSpPr>
          <p:cNvPr id="6" name="Plassholder for innhold 2">
            <a:extLst>
              <a:ext uri="{FF2B5EF4-FFF2-40B4-BE49-F238E27FC236}">
                <a16:creationId xmlns:a16="http://schemas.microsoft.com/office/drawing/2014/main" id="{709FED4A-9DD2-B2F4-043F-534A8D967083}"/>
              </a:ext>
            </a:extLst>
          </p:cNvPr>
          <p:cNvSpPr>
            <a:spLocks noGrp="1"/>
          </p:cNvSpPr>
          <p:nvPr>
            <p:ph idx="10" hasCustomPrompt="1"/>
          </p:nvPr>
        </p:nvSpPr>
        <p:spPr>
          <a:xfrm>
            <a:off x="759815" y="3961514"/>
            <a:ext cx="6171069" cy="7793166"/>
          </a:xfrm>
        </p:spPr>
        <p:txBody>
          <a:bodyPr anchor="t"/>
          <a:lstStyle>
            <a:lvl1pPr marL="468313" indent="-457200">
              <a:buClr>
                <a:srgbClr val="4ECDC4"/>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4ECDC4"/>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4ECDC4"/>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2978430486"/>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8" name="Rektangel">
            <a:extLst>
              <a:ext uri="{FF2B5EF4-FFF2-40B4-BE49-F238E27FC236}">
                <a16:creationId xmlns:a16="http://schemas.microsoft.com/office/drawing/2014/main" id="{888B3A3D-5890-3205-222C-07D079F9AA0D}"/>
              </a:ext>
            </a:extLst>
          </p:cNvPr>
          <p:cNvSpPr/>
          <p:nvPr userDrawn="1"/>
        </p:nvSpPr>
        <p:spPr>
          <a:xfrm>
            <a:off x="276993" y="273050"/>
            <a:ext cx="11915005" cy="11887200"/>
          </a:xfrm>
          <a:prstGeom prst="rect">
            <a:avLst/>
          </a:prstGeom>
          <a:solidFill>
            <a:srgbClr val="EB696B"/>
          </a:solidFill>
          <a:ln w="12700">
            <a:miter lim="400000"/>
          </a:ln>
        </p:spPr>
        <p:txBody>
          <a:bodyPr lIns="0" tIns="0" rIns="0" bIns="0" anchor="ctr"/>
          <a:lstStyle/>
          <a:p>
            <a:pPr marL="0" indent="0">
              <a:buSzTx/>
              <a:defRPr sz="1800"/>
            </a:pPr>
            <a:endParaRPr/>
          </a:p>
        </p:txBody>
      </p:sp>
      <p:sp>
        <p:nvSpPr>
          <p:cNvPr id="9" name="Rektangel">
            <a:extLst>
              <a:ext uri="{FF2B5EF4-FFF2-40B4-BE49-F238E27FC236}">
                <a16:creationId xmlns:a16="http://schemas.microsoft.com/office/drawing/2014/main" id="{BCCB36AC-8C96-FBA9-C992-B1EC7D4667B5}"/>
              </a:ext>
            </a:extLst>
          </p:cNvPr>
          <p:cNvSpPr/>
          <p:nvPr userDrawn="1"/>
        </p:nvSpPr>
        <p:spPr>
          <a:xfrm>
            <a:off x="12191998" y="1555750"/>
            <a:ext cx="11915005" cy="11887200"/>
          </a:xfrm>
          <a:prstGeom prst="rect">
            <a:avLst/>
          </a:prstGeom>
          <a:solidFill>
            <a:srgbClr val="F8FFF8"/>
          </a:solidFill>
          <a:ln w="76200">
            <a:solidFill>
              <a:srgbClr val="EB696B"/>
            </a:solidFill>
            <a:miter lim="400000"/>
          </a:ln>
        </p:spPr>
        <p:txBody>
          <a:bodyPr lIns="50800" tIns="50800" rIns="50800" bIns="5080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p>
        </p:txBody>
      </p:sp>
      <p:sp>
        <p:nvSpPr>
          <p:cNvPr id="2" name="Tittel 1">
            <a:extLst>
              <a:ext uri="{FF2B5EF4-FFF2-40B4-BE49-F238E27FC236}">
                <a16:creationId xmlns:a16="http://schemas.microsoft.com/office/drawing/2014/main" id="{299D7516-2F84-DA0C-91D8-6653DFB79FA5}"/>
              </a:ext>
            </a:extLst>
          </p:cNvPr>
          <p:cNvSpPr>
            <a:spLocks noGrp="1"/>
          </p:cNvSpPr>
          <p:nvPr>
            <p:ph type="title"/>
          </p:nvPr>
        </p:nvSpPr>
        <p:spPr>
          <a:xfrm>
            <a:off x="1301262" y="730250"/>
            <a:ext cx="10514502" cy="2651125"/>
          </a:xfrm>
        </p:spPr>
        <p:txBody>
          <a:bodyPr anchor="b"/>
          <a:lstStyle>
            <a:lvl1pPr>
              <a:defRPr>
                <a:solidFill>
                  <a:schemeClr val="bg1"/>
                </a:solidFill>
              </a:defRPr>
            </a:lvl1pPr>
          </a:lstStyle>
          <a:p>
            <a:r>
              <a:rPr lang="nb-NO"/>
              <a:t>Klikk for å redigere tittelstil</a:t>
            </a:r>
            <a:endParaRPr lang="nb-US"/>
          </a:p>
        </p:txBody>
      </p:sp>
      <p:sp>
        <p:nvSpPr>
          <p:cNvPr id="15" name="Text Placeholder 14">
            <a:extLst>
              <a:ext uri="{FF2B5EF4-FFF2-40B4-BE49-F238E27FC236}">
                <a16:creationId xmlns:a16="http://schemas.microsoft.com/office/drawing/2014/main" id="{58C229B7-0F4D-EC57-8D0E-9BD34B8AB731}"/>
              </a:ext>
            </a:extLst>
          </p:cNvPr>
          <p:cNvSpPr>
            <a:spLocks noGrp="1"/>
          </p:cNvSpPr>
          <p:nvPr>
            <p:ph type="body" sz="quarter" idx="12"/>
          </p:nvPr>
        </p:nvSpPr>
        <p:spPr>
          <a:xfrm>
            <a:off x="13141325" y="2170288"/>
            <a:ext cx="10529888" cy="2623695"/>
          </a:xfrm>
        </p:spPr>
        <p:txBody>
          <a:bodyPr anchor="b"/>
          <a:lstStyle/>
          <a:p>
            <a:pPr lvl="0"/>
            <a:r>
              <a:rPr lang="en-US"/>
              <a:t>Click to edit Master text styles</a:t>
            </a:r>
          </a:p>
        </p:txBody>
      </p:sp>
      <p:sp>
        <p:nvSpPr>
          <p:cNvPr id="7" name="Plassholder for innhold 2">
            <a:extLst>
              <a:ext uri="{FF2B5EF4-FFF2-40B4-BE49-F238E27FC236}">
                <a16:creationId xmlns:a16="http://schemas.microsoft.com/office/drawing/2014/main" id="{7A6A7661-419A-8531-47B2-881D617097E9}"/>
              </a:ext>
            </a:extLst>
          </p:cNvPr>
          <p:cNvSpPr>
            <a:spLocks noGrp="1"/>
          </p:cNvSpPr>
          <p:nvPr>
            <p:ph idx="13"/>
          </p:nvPr>
        </p:nvSpPr>
        <p:spPr>
          <a:xfrm>
            <a:off x="1301262" y="3651251"/>
            <a:ext cx="10514501" cy="8095272"/>
          </a:xfrm>
        </p:spPr>
        <p:txBody>
          <a:bodyPr anchor="t"/>
          <a:lstStyle>
            <a:lvl1pPr marL="468313" indent="-457200">
              <a:buClr>
                <a:srgbClr val="FFEB6D"/>
              </a:buClr>
              <a:buSzPct val="100000"/>
              <a:buFont typeface="Wingdings" pitchFamily="2" charset="2"/>
              <a:buChar char="§"/>
              <a:tabLst/>
              <a:defRPr sz="2800">
                <a:solidFill>
                  <a:schemeClr val="bg1"/>
                </a:solidFill>
                <a:latin typeface="Arial" panose="020B0604020202020204" pitchFamily="34" charset="0"/>
                <a:cs typeface="Arial" panose="020B0604020202020204" pitchFamily="34" charset="0"/>
              </a:defRPr>
            </a:lvl1pPr>
            <a:lvl2pPr marL="468313" indent="455613">
              <a:buClr>
                <a:srgbClr val="FFEB6D"/>
              </a:buClr>
              <a:buSzPct val="100000"/>
              <a:buFont typeface="Wingdings" pitchFamily="2" charset="2"/>
              <a:buChar char="§"/>
              <a:tabLst/>
              <a:defRPr sz="2400">
                <a:solidFill>
                  <a:schemeClr val="bg1"/>
                </a:solidFill>
                <a:latin typeface="Arial" panose="020B0604020202020204" pitchFamily="34" charset="0"/>
                <a:cs typeface="Arial" panose="020B0604020202020204" pitchFamily="34" charset="0"/>
              </a:defRPr>
            </a:lvl2pPr>
            <a:lvl3pPr marL="923925" indent="455613">
              <a:buClr>
                <a:srgbClr val="FFEB6D"/>
              </a:buClr>
              <a:buSzPct val="100000"/>
              <a:buFont typeface="Wingdings" pitchFamily="2" charset="2"/>
              <a:buChar char="§"/>
              <a:tabLst/>
              <a:defRPr sz="1800">
                <a:solidFill>
                  <a:schemeClr val="bg1"/>
                </a:solidFill>
                <a:latin typeface="Arial" panose="020B0604020202020204" pitchFamily="34" charset="0"/>
                <a:cs typeface="Arial" panose="020B0604020202020204" pitchFamily="34" charset="0"/>
              </a:defRPr>
            </a:lvl3pPr>
            <a:lvl4pPr marL="1379538" indent="457200">
              <a:buClr>
                <a:srgbClr val="FFEB6D"/>
              </a:buClr>
              <a:buSzPct val="100000"/>
              <a:buFont typeface="Wingdings" pitchFamily="2" charset="2"/>
              <a:buChar char="§"/>
              <a:tabLst/>
              <a:defRPr sz="1600">
                <a:solidFill>
                  <a:schemeClr val="bg1"/>
                </a:solidFill>
                <a:latin typeface="Arial" panose="020B0604020202020204" pitchFamily="34" charset="0"/>
                <a:cs typeface="Arial" panose="020B0604020202020204" pitchFamily="34" charset="0"/>
              </a:defRPr>
            </a:lvl4pPr>
            <a:lvl5pPr marL="1836738" indent="455613">
              <a:buClr>
                <a:srgbClr val="FFEB6D"/>
              </a:buClr>
              <a:buSzPct val="100000"/>
              <a:buFont typeface="Wingdings" pitchFamily="2" charset="2"/>
              <a:buChar char="§"/>
              <a:tabLst/>
              <a:defRPr sz="1600">
                <a:solidFill>
                  <a:schemeClr val="bg1"/>
                </a:solidFill>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
        <p:nvSpPr>
          <p:cNvPr id="10" name="Plassholder for innhold 2">
            <a:extLst>
              <a:ext uri="{FF2B5EF4-FFF2-40B4-BE49-F238E27FC236}">
                <a16:creationId xmlns:a16="http://schemas.microsoft.com/office/drawing/2014/main" id="{826FFF4C-0A6B-2DB3-BE4D-06C11DC1E34C}"/>
              </a:ext>
            </a:extLst>
          </p:cNvPr>
          <p:cNvSpPr>
            <a:spLocks noGrp="1"/>
          </p:cNvSpPr>
          <p:nvPr>
            <p:ph idx="14"/>
          </p:nvPr>
        </p:nvSpPr>
        <p:spPr>
          <a:xfrm>
            <a:off x="13141325" y="5171565"/>
            <a:ext cx="10606477" cy="7893804"/>
          </a:xfrm>
        </p:spPr>
        <p:txBody>
          <a:bodyPr anchor="t"/>
          <a:lstStyle>
            <a:lvl1pPr marL="468313" indent="-457200">
              <a:buClr>
                <a:srgbClr val="EB696B"/>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EB696B"/>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EB696B"/>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EB696B"/>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EB696B"/>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3580335298"/>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okker_innholdsdeler_2xbilde">
    <p:spTree>
      <p:nvGrpSpPr>
        <p:cNvPr id="1" name=""/>
        <p:cNvGrpSpPr/>
        <p:nvPr/>
      </p:nvGrpSpPr>
      <p:grpSpPr>
        <a:xfrm>
          <a:off x="0" y="0"/>
          <a:ext cx="0" cy="0"/>
          <a:chOff x="0" y="0"/>
          <a:chExt cx="0" cy="0"/>
        </a:xfrm>
      </p:grpSpPr>
      <p:sp>
        <p:nvSpPr>
          <p:cNvPr id="10" name="Bilde">
            <a:extLst>
              <a:ext uri="{FF2B5EF4-FFF2-40B4-BE49-F238E27FC236}">
                <a16:creationId xmlns:a16="http://schemas.microsoft.com/office/drawing/2014/main" id="{DE49C843-E157-699D-F24F-B761717E960F}"/>
              </a:ext>
            </a:extLst>
          </p:cNvPr>
          <p:cNvSpPr>
            <a:spLocks noGrp="1"/>
          </p:cNvSpPr>
          <p:nvPr>
            <p:ph type="pic" sz="quarter" idx="21"/>
          </p:nvPr>
        </p:nvSpPr>
        <p:spPr>
          <a:xfrm>
            <a:off x="268940" y="251012"/>
            <a:ext cx="5486400" cy="6493041"/>
          </a:xfrm>
          <a:prstGeom prst="rect">
            <a:avLst/>
          </a:prstGeom>
        </p:spPr>
        <p:txBody>
          <a:bodyPr lIns="91439" tIns="45719" rIns="91439" bIns="45719">
            <a:noAutofit/>
          </a:bodyPr>
          <a:lstStyle>
            <a:lvl1pPr>
              <a:defRPr sz="5800"/>
            </a:lvl1pPr>
          </a:lstStyle>
          <a:p>
            <a:endParaRPr/>
          </a:p>
        </p:txBody>
      </p:sp>
      <p:sp>
        <p:nvSpPr>
          <p:cNvPr id="11" name="Rektangel">
            <a:extLst>
              <a:ext uri="{FF2B5EF4-FFF2-40B4-BE49-F238E27FC236}">
                <a16:creationId xmlns:a16="http://schemas.microsoft.com/office/drawing/2014/main" id="{771D7015-0C86-5FDD-6495-7C46C6450C05}"/>
              </a:ext>
            </a:extLst>
          </p:cNvPr>
          <p:cNvSpPr/>
          <p:nvPr userDrawn="1"/>
        </p:nvSpPr>
        <p:spPr>
          <a:xfrm>
            <a:off x="268940" y="6744053"/>
            <a:ext cx="5486400" cy="4832861"/>
          </a:xfrm>
          <a:prstGeom prst="rect">
            <a:avLst/>
          </a:prstGeom>
          <a:solidFill>
            <a:srgbClr val="FAEC81"/>
          </a:solidFill>
          <a:ln w="12700">
            <a:miter lim="400000"/>
          </a:ln>
        </p:spPr>
        <p:txBody>
          <a:bodyPr lIns="50800" tIns="50800" rIns="50800" bIns="5080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p>
        </p:txBody>
      </p:sp>
      <p:sp>
        <p:nvSpPr>
          <p:cNvPr id="12" name="Rektangel">
            <a:extLst>
              <a:ext uri="{FF2B5EF4-FFF2-40B4-BE49-F238E27FC236}">
                <a16:creationId xmlns:a16="http://schemas.microsoft.com/office/drawing/2014/main" id="{014349B4-31A5-2EC3-E7E5-ED0D819E8BF5}"/>
              </a:ext>
            </a:extLst>
          </p:cNvPr>
          <p:cNvSpPr/>
          <p:nvPr userDrawn="1"/>
        </p:nvSpPr>
        <p:spPr>
          <a:xfrm>
            <a:off x="6230470" y="1490601"/>
            <a:ext cx="5486400" cy="4850482"/>
          </a:xfrm>
          <a:prstGeom prst="rect">
            <a:avLst/>
          </a:prstGeom>
          <a:solidFill>
            <a:srgbClr val="FF6B6B"/>
          </a:solidFill>
          <a:ln w="12700">
            <a:miter lim="400000"/>
          </a:ln>
        </p:spPr>
        <p:txBody>
          <a:bodyPr lIns="0" tIns="0" rIns="0" bIns="0" anchor="ctr"/>
          <a:lstStyle/>
          <a:p>
            <a:pPr marL="0" indent="0">
              <a:buSzTx/>
              <a:defRPr sz="1800"/>
            </a:pPr>
            <a:endParaRPr/>
          </a:p>
        </p:txBody>
      </p:sp>
      <p:sp>
        <p:nvSpPr>
          <p:cNvPr id="13" name="Capsdude.png">
            <a:extLst>
              <a:ext uri="{FF2B5EF4-FFF2-40B4-BE49-F238E27FC236}">
                <a16:creationId xmlns:a16="http://schemas.microsoft.com/office/drawing/2014/main" id="{261D813B-4CE3-69B1-1CE9-180838F24C61}"/>
              </a:ext>
            </a:extLst>
          </p:cNvPr>
          <p:cNvSpPr>
            <a:spLocks noGrp="1"/>
          </p:cNvSpPr>
          <p:nvPr>
            <p:ph type="pic" idx="25"/>
          </p:nvPr>
        </p:nvSpPr>
        <p:spPr>
          <a:xfrm>
            <a:off x="12192000" y="251012"/>
            <a:ext cx="11923059" cy="13186692"/>
          </a:xfrm>
          <a:prstGeom prst="rect">
            <a:avLst/>
          </a:prstGeom>
        </p:spPr>
        <p:txBody>
          <a:bodyPr lIns="91439" tIns="45719" rIns="91439" bIns="45719">
            <a:noAutofit/>
          </a:bodyPr>
          <a:lstStyle/>
          <a:p>
            <a:endParaRPr/>
          </a:p>
        </p:txBody>
      </p:sp>
      <p:sp>
        <p:nvSpPr>
          <p:cNvPr id="2" name="Tittel 1">
            <a:extLst>
              <a:ext uri="{FF2B5EF4-FFF2-40B4-BE49-F238E27FC236}">
                <a16:creationId xmlns:a16="http://schemas.microsoft.com/office/drawing/2014/main" id="{299D7516-2F84-DA0C-91D8-6653DFB79FA5}"/>
              </a:ext>
            </a:extLst>
          </p:cNvPr>
          <p:cNvSpPr>
            <a:spLocks noGrp="1"/>
          </p:cNvSpPr>
          <p:nvPr>
            <p:ph type="title" hasCustomPrompt="1"/>
          </p:nvPr>
        </p:nvSpPr>
        <p:spPr>
          <a:xfrm>
            <a:off x="997807" y="7331683"/>
            <a:ext cx="4028665" cy="3657600"/>
          </a:xfrm>
        </p:spPr>
        <p:txBody>
          <a:bodyPr anchor="ctr"/>
          <a:lstStyle>
            <a:lvl1pPr>
              <a:defRPr sz="3800"/>
            </a:lvl1pPr>
          </a:lstStyle>
          <a:p>
            <a:r>
              <a:rPr lang="nb-NO"/>
              <a:t>Klikk for å redigere tittelstil</a:t>
            </a:r>
            <a:endParaRPr lang="nb-US"/>
          </a:p>
        </p:txBody>
      </p:sp>
      <p:sp>
        <p:nvSpPr>
          <p:cNvPr id="6" name="Plassholder for innhold 2">
            <a:extLst>
              <a:ext uri="{FF2B5EF4-FFF2-40B4-BE49-F238E27FC236}">
                <a16:creationId xmlns:a16="http://schemas.microsoft.com/office/drawing/2014/main" id="{DB5D0219-1178-6203-1DEC-89CEC6E7F7CC}"/>
              </a:ext>
            </a:extLst>
          </p:cNvPr>
          <p:cNvSpPr>
            <a:spLocks noGrp="1"/>
          </p:cNvSpPr>
          <p:nvPr>
            <p:ph idx="10" hasCustomPrompt="1"/>
          </p:nvPr>
        </p:nvSpPr>
        <p:spPr>
          <a:xfrm>
            <a:off x="6230471" y="7175970"/>
            <a:ext cx="5486400" cy="5862483"/>
          </a:xfrm>
        </p:spPr>
        <p:txBody>
          <a:bodyPr anchor="t"/>
          <a:lstStyle>
            <a:lvl1pPr marL="344488" indent="-333375">
              <a:buClr>
                <a:srgbClr val="4ECDC4"/>
              </a:buClr>
              <a:buFont typeface="Wingdings" pitchFamily="2" charset="2"/>
              <a:buChar char="§"/>
              <a:tabLst/>
              <a:defRPr sz="2800">
                <a:latin typeface="Arial" panose="020B0604020202020204" pitchFamily="34" charset="0"/>
                <a:cs typeface="Arial" panose="020B0604020202020204" pitchFamily="34" charset="0"/>
              </a:defRPr>
            </a:lvl1pPr>
            <a:lvl2pPr marL="344488" indent="284163">
              <a:buClr>
                <a:srgbClr val="4ECDC4"/>
              </a:buClr>
              <a:buFont typeface="Wingdings" pitchFamily="2" charset="2"/>
              <a:buChar char="§"/>
              <a:tabLst/>
              <a:defRPr sz="2400">
                <a:latin typeface="Arial" panose="020B0604020202020204" pitchFamily="34" charset="0"/>
                <a:cs typeface="Arial" panose="020B0604020202020204" pitchFamily="34" charset="0"/>
              </a:defRPr>
            </a:lvl2pPr>
            <a:lvl3pPr marL="628650" indent="295275">
              <a:buClr>
                <a:srgbClr val="4ECDC4"/>
              </a:buClr>
              <a:buFont typeface="Wingdings" pitchFamily="2" charset="2"/>
              <a:buChar char="§"/>
              <a:tabLst/>
              <a:defRPr sz="1800">
                <a:latin typeface="Arial" panose="020B0604020202020204" pitchFamily="34" charset="0"/>
                <a:cs typeface="Arial" panose="020B0604020202020204" pitchFamily="34" charset="0"/>
              </a:defRPr>
            </a:lvl3pPr>
            <a:lvl4pPr marL="923925" indent="333375">
              <a:buClr>
                <a:srgbClr val="4ECDC4"/>
              </a:buClr>
              <a:buFont typeface="Wingdings" pitchFamily="2" charset="2"/>
              <a:buChar char="§"/>
              <a:tabLst/>
              <a:defRPr sz="1600">
                <a:latin typeface="Arial" panose="020B0604020202020204" pitchFamily="34" charset="0"/>
                <a:cs typeface="Arial" panose="020B0604020202020204" pitchFamily="34" charset="0"/>
              </a:defRPr>
            </a:lvl4pPr>
            <a:lvl5pPr marL="1257300" indent="344488">
              <a:buClr>
                <a:srgbClr val="4ECDC4"/>
              </a:buClr>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
        <p:nvSpPr>
          <p:cNvPr id="7" name="Text Placeholder 6">
            <a:extLst>
              <a:ext uri="{FF2B5EF4-FFF2-40B4-BE49-F238E27FC236}">
                <a16:creationId xmlns:a16="http://schemas.microsoft.com/office/drawing/2014/main" id="{C2BA1E23-1277-67BD-5CD6-2FCEC716FF49}"/>
              </a:ext>
            </a:extLst>
          </p:cNvPr>
          <p:cNvSpPr>
            <a:spLocks noGrp="1"/>
          </p:cNvSpPr>
          <p:nvPr>
            <p:ph type="body" sz="quarter" idx="26"/>
          </p:nvPr>
        </p:nvSpPr>
        <p:spPr>
          <a:xfrm>
            <a:off x="6684963" y="1816100"/>
            <a:ext cx="4535487" cy="4127500"/>
          </a:xfrm>
        </p:spPr>
        <p:txBody>
          <a:bodyPr anchor="ctr"/>
          <a:lstStyle>
            <a:lvl1pPr>
              <a:defRPr sz="3800"/>
            </a:lvl1pPr>
            <a:lvl2pPr>
              <a:defRPr sz="3800"/>
            </a:lvl2pPr>
            <a:lvl3pPr>
              <a:defRPr sz="3800"/>
            </a:lvl3pPr>
            <a:lvl4pPr>
              <a:defRPr sz="3800"/>
            </a:lvl4pPr>
            <a:lvl5pPr>
              <a:defRPr sz="3800"/>
            </a:lvl5pPr>
          </a:lstStyle>
          <a:p>
            <a:pPr lvl="0"/>
            <a:r>
              <a:rPr lang="en-US"/>
              <a:t>Click to edit Master text styles</a:t>
            </a:r>
          </a:p>
        </p:txBody>
      </p:sp>
    </p:spTree>
    <p:extLst>
      <p:ext uri="{BB962C8B-B14F-4D97-AF65-F5344CB8AC3E}">
        <p14:creationId xmlns:p14="http://schemas.microsoft.com/office/powerpoint/2010/main" val="1441055531"/>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B9BF8D8-C57C-4AA6-96A3-50CD91721F30}"/>
              </a:ext>
            </a:extLst>
          </p:cNvPr>
          <p:cNvSpPr>
            <a:spLocks noGrp="1"/>
          </p:cNvSpPr>
          <p:nvPr>
            <p:ph type="title" hasCustomPrompt="1"/>
          </p:nvPr>
        </p:nvSpPr>
        <p:spPr>
          <a:xfrm>
            <a:off x="1679575" y="730250"/>
            <a:ext cx="21031200" cy="2651125"/>
          </a:xfrm>
        </p:spPr>
        <p:txBody>
          <a:bodyPr/>
          <a:lstStyle>
            <a:lvl1pPr>
              <a:defRPr sz="5800"/>
            </a:lvl1pPr>
          </a:lstStyle>
          <a:p>
            <a:r>
              <a:rPr lang="nb-NO"/>
              <a:t>Klikk for å redigere tittelstil</a:t>
            </a:r>
            <a:endParaRPr lang="nb-US"/>
          </a:p>
        </p:txBody>
      </p:sp>
      <p:sp>
        <p:nvSpPr>
          <p:cNvPr id="3" name="Plassholder for tekst 2">
            <a:extLst>
              <a:ext uri="{FF2B5EF4-FFF2-40B4-BE49-F238E27FC236}">
                <a16:creationId xmlns:a16="http://schemas.microsoft.com/office/drawing/2014/main" id="{C21FEA50-6D12-94B5-6D7C-BB337A36B831}"/>
              </a:ext>
            </a:extLst>
          </p:cNvPr>
          <p:cNvSpPr>
            <a:spLocks noGrp="1"/>
          </p:cNvSpPr>
          <p:nvPr>
            <p:ph type="body" idx="1" hasCustomPrompt="1"/>
          </p:nvPr>
        </p:nvSpPr>
        <p:spPr>
          <a:xfrm>
            <a:off x="1679575" y="3593291"/>
            <a:ext cx="10315575" cy="1416859"/>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5" name="Plassholder for tekst 4">
            <a:extLst>
              <a:ext uri="{FF2B5EF4-FFF2-40B4-BE49-F238E27FC236}">
                <a16:creationId xmlns:a16="http://schemas.microsoft.com/office/drawing/2014/main" id="{7F66A429-3340-DD83-887A-310284524200}"/>
              </a:ext>
            </a:extLst>
          </p:cNvPr>
          <p:cNvSpPr>
            <a:spLocks noGrp="1"/>
          </p:cNvSpPr>
          <p:nvPr>
            <p:ph type="body" sz="quarter" idx="3" hasCustomPrompt="1"/>
          </p:nvPr>
        </p:nvSpPr>
        <p:spPr>
          <a:xfrm>
            <a:off x="12344400" y="3593291"/>
            <a:ext cx="10366375" cy="1416859"/>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9" name="Plassholder for lysbildenummer 8">
            <a:extLst>
              <a:ext uri="{FF2B5EF4-FFF2-40B4-BE49-F238E27FC236}">
                <a16:creationId xmlns:a16="http://schemas.microsoft.com/office/drawing/2014/main" id="{0BBD30F1-0E7C-2B45-3F00-5E5F87042AE8}"/>
              </a:ext>
            </a:extLst>
          </p:cNvPr>
          <p:cNvSpPr>
            <a:spLocks noGrp="1"/>
          </p:cNvSpPr>
          <p:nvPr>
            <p:ph type="sldNum" sz="quarter" idx="12"/>
          </p:nvPr>
        </p:nvSpPr>
        <p:spPr>
          <a:xfrm>
            <a:off x="12011024" y="13076008"/>
            <a:ext cx="349456" cy="379591"/>
          </a:xfrm>
          <a:prstGeom prst="rect">
            <a:avLst/>
          </a:prstGeom>
        </p:spPr>
        <p:txBody>
          <a:bodyPr/>
          <a:lstStyle/>
          <a:p>
            <a:fld id="{E4CF40AF-FFB7-2D4B-8B6C-190E7FB9CF21}" type="slidenum">
              <a:rPr lang="nb-US" smtClean="0"/>
              <a:t>‹#›</a:t>
            </a:fld>
            <a:endParaRPr lang="nb-US"/>
          </a:p>
        </p:txBody>
      </p:sp>
      <p:sp>
        <p:nvSpPr>
          <p:cNvPr id="6" name="Plassholder for innhold 2">
            <a:extLst>
              <a:ext uri="{FF2B5EF4-FFF2-40B4-BE49-F238E27FC236}">
                <a16:creationId xmlns:a16="http://schemas.microsoft.com/office/drawing/2014/main" id="{E73C801B-D5D4-46E1-CB8E-29EB70FC4B93}"/>
              </a:ext>
            </a:extLst>
          </p:cNvPr>
          <p:cNvSpPr>
            <a:spLocks noGrp="1"/>
          </p:cNvSpPr>
          <p:nvPr>
            <p:ph idx="14" hasCustomPrompt="1"/>
          </p:nvPr>
        </p:nvSpPr>
        <p:spPr>
          <a:xfrm>
            <a:off x="1679575" y="5010150"/>
            <a:ext cx="10312400" cy="7369175"/>
          </a:xfrm>
        </p:spPr>
        <p:txBody>
          <a:bodyPr anchor="t"/>
          <a:lstStyle>
            <a:lvl1pPr marL="344488" indent="-333375">
              <a:buClr>
                <a:srgbClr val="4ECDC4"/>
              </a:buClr>
              <a:buFont typeface="Wingdings" pitchFamily="2" charset="2"/>
              <a:buChar char="§"/>
              <a:tabLst/>
              <a:defRPr sz="2800">
                <a:latin typeface="Arial" panose="020B0604020202020204" pitchFamily="34" charset="0"/>
                <a:cs typeface="Arial" panose="020B0604020202020204" pitchFamily="34" charset="0"/>
              </a:defRPr>
            </a:lvl1pPr>
            <a:lvl2pPr marL="344488" indent="284163">
              <a:buClr>
                <a:srgbClr val="4ECDC4"/>
              </a:buClr>
              <a:buFont typeface="Wingdings" pitchFamily="2" charset="2"/>
              <a:buChar char="§"/>
              <a:tabLst/>
              <a:defRPr sz="2400">
                <a:latin typeface="Arial" panose="020B0604020202020204" pitchFamily="34" charset="0"/>
                <a:cs typeface="Arial" panose="020B0604020202020204" pitchFamily="34" charset="0"/>
              </a:defRPr>
            </a:lvl2pPr>
            <a:lvl3pPr marL="628650" indent="295275">
              <a:buClr>
                <a:srgbClr val="4ECDC4"/>
              </a:buClr>
              <a:buFont typeface="Wingdings" pitchFamily="2" charset="2"/>
              <a:buChar char="§"/>
              <a:tabLst/>
              <a:defRPr sz="1800">
                <a:latin typeface="Arial" panose="020B0604020202020204" pitchFamily="34" charset="0"/>
                <a:cs typeface="Arial" panose="020B0604020202020204" pitchFamily="34" charset="0"/>
              </a:defRPr>
            </a:lvl3pPr>
            <a:lvl4pPr marL="923925" indent="333375">
              <a:buClr>
                <a:srgbClr val="4ECDC4"/>
              </a:buClr>
              <a:buFont typeface="Wingdings" pitchFamily="2" charset="2"/>
              <a:buChar char="§"/>
              <a:tabLst/>
              <a:defRPr sz="1600">
                <a:latin typeface="Arial" panose="020B0604020202020204" pitchFamily="34" charset="0"/>
                <a:cs typeface="Arial" panose="020B0604020202020204" pitchFamily="34" charset="0"/>
              </a:defRPr>
            </a:lvl4pPr>
            <a:lvl5pPr marL="1257300" indent="344488">
              <a:buClr>
                <a:srgbClr val="4ECDC4"/>
              </a:buClr>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
        <p:nvSpPr>
          <p:cNvPr id="8" name="Plassholder for innhold 2">
            <a:extLst>
              <a:ext uri="{FF2B5EF4-FFF2-40B4-BE49-F238E27FC236}">
                <a16:creationId xmlns:a16="http://schemas.microsoft.com/office/drawing/2014/main" id="{28429024-BCBE-58A1-E804-1B90156D05B9}"/>
              </a:ext>
            </a:extLst>
          </p:cNvPr>
          <p:cNvSpPr>
            <a:spLocks noGrp="1"/>
          </p:cNvSpPr>
          <p:nvPr>
            <p:ph idx="15" hasCustomPrompt="1"/>
          </p:nvPr>
        </p:nvSpPr>
        <p:spPr>
          <a:xfrm>
            <a:off x="12330240" y="5025793"/>
            <a:ext cx="10312400" cy="7369175"/>
          </a:xfrm>
        </p:spPr>
        <p:txBody>
          <a:bodyPr anchor="t"/>
          <a:lstStyle>
            <a:lvl1pPr marL="344488" indent="-333375">
              <a:buClr>
                <a:srgbClr val="FF6B6B"/>
              </a:buClr>
              <a:buFont typeface="Wingdings" pitchFamily="2" charset="2"/>
              <a:buChar char="§"/>
              <a:tabLst/>
              <a:defRPr sz="2800">
                <a:latin typeface="Arial" panose="020B0604020202020204" pitchFamily="34" charset="0"/>
                <a:cs typeface="Arial" panose="020B0604020202020204" pitchFamily="34" charset="0"/>
              </a:defRPr>
            </a:lvl1pPr>
            <a:lvl2pPr marL="344488" indent="284163">
              <a:buClr>
                <a:srgbClr val="FF6B6B"/>
              </a:buClr>
              <a:buFont typeface="Wingdings" pitchFamily="2" charset="2"/>
              <a:buChar char="§"/>
              <a:tabLst/>
              <a:defRPr sz="2400">
                <a:latin typeface="Arial" panose="020B0604020202020204" pitchFamily="34" charset="0"/>
                <a:cs typeface="Arial" panose="020B0604020202020204" pitchFamily="34" charset="0"/>
              </a:defRPr>
            </a:lvl2pPr>
            <a:lvl3pPr marL="628650" indent="295275">
              <a:buClr>
                <a:srgbClr val="FF6B6B"/>
              </a:buClr>
              <a:buFont typeface="Wingdings" pitchFamily="2" charset="2"/>
              <a:buChar char="§"/>
              <a:tabLst/>
              <a:defRPr sz="1800">
                <a:latin typeface="Arial" panose="020B0604020202020204" pitchFamily="34" charset="0"/>
                <a:cs typeface="Arial" panose="020B0604020202020204" pitchFamily="34" charset="0"/>
              </a:defRPr>
            </a:lvl3pPr>
            <a:lvl4pPr marL="923925" indent="333375">
              <a:buClr>
                <a:srgbClr val="FF6B6B"/>
              </a:buClr>
              <a:buFont typeface="Wingdings" pitchFamily="2" charset="2"/>
              <a:buChar char="§"/>
              <a:tabLst/>
              <a:defRPr sz="1600">
                <a:latin typeface="Arial" panose="020B0604020202020204" pitchFamily="34" charset="0"/>
                <a:cs typeface="Arial" panose="020B0604020202020204" pitchFamily="34" charset="0"/>
              </a:defRPr>
            </a:lvl4pPr>
            <a:lvl5pPr marL="1257300" indent="344488">
              <a:buClr>
                <a:srgbClr val="FF6B6B"/>
              </a:buClr>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332059042"/>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2B19A23-DEF5-83CE-E131-6FE73257F78D}"/>
              </a:ext>
            </a:extLst>
          </p:cNvPr>
          <p:cNvSpPr>
            <a:spLocks noGrp="1"/>
          </p:cNvSpPr>
          <p:nvPr>
            <p:ph type="title" hasCustomPrompt="1"/>
          </p:nvPr>
        </p:nvSpPr>
        <p:spPr>
          <a:xfrm>
            <a:off x="1679575" y="914400"/>
            <a:ext cx="7864475" cy="3200400"/>
          </a:xfrm>
        </p:spPr>
        <p:txBody>
          <a:bodyPr anchor="b"/>
          <a:lstStyle>
            <a:lvl1pPr>
              <a:defRPr sz="3800"/>
            </a:lvl1pPr>
          </a:lstStyle>
          <a:p>
            <a:r>
              <a:rPr lang="nb-NO"/>
              <a:t>Klikk for å redigere tittelstil</a:t>
            </a:r>
            <a:endParaRPr lang="nb-US"/>
          </a:p>
        </p:txBody>
      </p:sp>
      <p:sp>
        <p:nvSpPr>
          <p:cNvPr id="4" name="Plassholder for tekst 3">
            <a:extLst>
              <a:ext uri="{FF2B5EF4-FFF2-40B4-BE49-F238E27FC236}">
                <a16:creationId xmlns:a16="http://schemas.microsoft.com/office/drawing/2014/main" id="{BD118DC7-CA6C-02A0-24EF-BB88C1C6AB70}"/>
              </a:ext>
            </a:extLst>
          </p:cNvPr>
          <p:cNvSpPr>
            <a:spLocks noGrp="1"/>
          </p:cNvSpPr>
          <p:nvPr>
            <p:ph type="body" sz="half" idx="2" hasCustomPrompt="1"/>
          </p:nvPr>
        </p:nvSpPr>
        <p:spPr>
          <a:xfrm>
            <a:off x="1679575" y="4114800"/>
            <a:ext cx="7864475" cy="7623175"/>
          </a:xfrm>
        </p:spPr>
        <p:txBody>
          <a:bodyPr/>
          <a:lstStyle>
            <a:lvl1pPr marL="0" indent="0">
              <a:buNone/>
              <a:defRPr sz="24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7" name="Plassholder for lysbildenummer 6">
            <a:extLst>
              <a:ext uri="{FF2B5EF4-FFF2-40B4-BE49-F238E27FC236}">
                <a16:creationId xmlns:a16="http://schemas.microsoft.com/office/drawing/2014/main" id="{80AF2974-1ECA-91CB-F3AE-725F1B5BA58D}"/>
              </a:ext>
            </a:extLst>
          </p:cNvPr>
          <p:cNvSpPr>
            <a:spLocks noGrp="1"/>
          </p:cNvSpPr>
          <p:nvPr>
            <p:ph type="sldNum" sz="quarter" idx="12"/>
          </p:nvPr>
        </p:nvSpPr>
        <p:spPr>
          <a:xfrm>
            <a:off x="12011024" y="13076008"/>
            <a:ext cx="349456" cy="379591"/>
          </a:xfrm>
          <a:prstGeom prst="rect">
            <a:avLst/>
          </a:prstGeom>
        </p:spPr>
        <p:txBody>
          <a:bodyPr/>
          <a:lstStyle/>
          <a:p>
            <a:fld id="{E4CF40AF-FFB7-2D4B-8B6C-190E7FB9CF21}" type="slidenum">
              <a:rPr lang="nb-US" smtClean="0"/>
              <a:t>‹#›</a:t>
            </a:fld>
            <a:endParaRPr lang="nb-US"/>
          </a:p>
        </p:txBody>
      </p:sp>
      <p:sp>
        <p:nvSpPr>
          <p:cNvPr id="5" name="Plassholder for innhold 2">
            <a:extLst>
              <a:ext uri="{FF2B5EF4-FFF2-40B4-BE49-F238E27FC236}">
                <a16:creationId xmlns:a16="http://schemas.microsoft.com/office/drawing/2014/main" id="{48D8E20D-A6D0-4C92-9224-EFA92FD1D315}"/>
              </a:ext>
            </a:extLst>
          </p:cNvPr>
          <p:cNvSpPr>
            <a:spLocks noGrp="1"/>
          </p:cNvSpPr>
          <p:nvPr>
            <p:ph idx="15" hasCustomPrompt="1"/>
          </p:nvPr>
        </p:nvSpPr>
        <p:spPr>
          <a:xfrm>
            <a:off x="10366375" y="1974849"/>
            <a:ext cx="12338050" cy="9763125"/>
          </a:xfrm>
        </p:spPr>
        <p:txBody>
          <a:bodyPr anchor="t"/>
          <a:lstStyle>
            <a:lvl1pPr marL="344488" indent="-333375">
              <a:buClr>
                <a:srgbClr val="FF6B6B"/>
              </a:buClr>
              <a:buFont typeface="Wingdings" pitchFamily="2" charset="2"/>
              <a:buChar char="§"/>
              <a:tabLst/>
              <a:defRPr sz="2800">
                <a:latin typeface="Arial" panose="020B0604020202020204" pitchFamily="34" charset="0"/>
                <a:cs typeface="Arial" panose="020B0604020202020204" pitchFamily="34" charset="0"/>
              </a:defRPr>
            </a:lvl1pPr>
            <a:lvl2pPr marL="344488" indent="284163">
              <a:buClr>
                <a:srgbClr val="FF6B6B"/>
              </a:buClr>
              <a:buFont typeface="Wingdings" pitchFamily="2" charset="2"/>
              <a:buChar char="§"/>
              <a:tabLst/>
              <a:defRPr sz="2400">
                <a:latin typeface="Arial" panose="020B0604020202020204" pitchFamily="34" charset="0"/>
                <a:cs typeface="Arial" panose="020B0604020202020204" pitchFamily="34" charset="0"/>
              </a:defRPr>
            </a:lvl2pPr>
            <a:lvl3pPr marL="628650" indent="295275">
              <a:buClr>
                <a:srgbClr val="FF6B6B"/>
              </a:buClr>
              <a:buFont typeface="Wingdings" pitchFamily="2" charset="2"/>
              <a:buChar char="§"/>
              <a:tabLst/>
              <a:defRPr sz="1800">
                <a:latin typeface="Arial" panose="020B0604020202020204" pitchFamily="34" charset="0"/>
                <a:cs typeface="Arial" panose="020B0604020202020204" pitchFamily="34" charset="0"/>
              </a:defRPr>
            </a:lvl3pPr>
            <a:lvl4pPr marL="923925" indent="333375">
              <a:buClr>
                <a:srgbClr val="FF6B6B"/>
              </a:buClr>
              <a:buFont typeface="Wingdings" pitchFamily="2" charset="2"/>
              <a:buChar char="§"/>
              <a:tabLst/>
              <a:defRPr sz="1600">
                <a:latin typeface="Arial" panose="020B0604020202020204" pitchFamily="34" charset="0"/>
                <a:cs typeface="Arial" panose="020B0604020202020204" pitchFamily="34" charset="0"/>
              </a:defRPr>
            </a:lvl4pPr>
            <a:lvl5pPr marL="1257300" indent="344488">
              <a:buClr>
                <a:srgbClr val="FF6B6B"/>
              </a:buClr>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2069670012"/>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kst 2x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F74CB4D-1BEF-0D4D-CF8E-29EF2B40A4A2}"/>
              </a:ext>
            </a:extLst>
          </p:cNvPr>
          <p:cNvSpPr>
            <a:spLocks noGrp="1"/>
          </p:cNvSpPr>
          <p:nvPr>
            <p:ph type="title" hasCustomPrompt="1"/>
          </p:nvPr>
        </p:nvSpPr>
        <p:spPr>
          <a:xfrm>
            <a:off x="1679575" y="914400"/>
            <a:ext cx="7864475" cy="3200400"/>
          </a:xfrm>
        </p:spPr>
        <p:txBody>
          <a:bodyPr anchor="b"/>
          <a:lstStyle>
            <a:lvl1pPr>
              <a:defRPr sz="3800"/>
            </a:lvl1pPr>
          </a:lstStyle>
          <a:p>
            <a:r>
              <a:rPr lang="nb-NO"/>
              <a:t>Klikk for å redigere tittelstil</a:t>
            </a:r>
            <a:endParaRPr lang="nb-US"/>
          </a:p>
        </p:txBody>
      </p:sp>
      <p:sp>
        <p:nvSpPr>
          <p:cNvPr id="3" name="Plassholder for bilde 2">
            <a:extLst>
              <a:ext uri="{FF2B5EF4-FFF2-40B4-BE49-F238E27FC236}">
                <a16:creationId xmlns:a16="http://schemas.microsoft.com/office/drawing/2014/main" id="{836A30F6-299B-455E-AF2B-F37F04F589B7}"/>
              </a:ext>
            </a:extLst>
          </p:cNvPr>
          <p:cNvSpPr>
            <a:spLocks noGrp="1"/>
          </p:cNvSpPr>
          <p:nvPr>
            <p:ph type="pic" idx="1"/>
          </p:nvPr>
        </p:nvSpPr>
        <p:spPr>
          <a:xfrm>
            <a:off x="10366374" y="276995"/>
            <a:ext cx="13740629" cy="6581006"/>
          </a:xfrm>
        </p:spPr>
        <p:txBody>
          <a:bodyPr/>
          <a:lstStyle>
            <a:lvl1pPr marL="0" indent="0">
              <a:buNone/>
              <a:defRPr sz="3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US"/>
          </a:p>
        </p:txBody>
      </p:sp>
      <p:sp>
        <p:nvSpPr>
          <p:cNvPr id="10" name="Plassholder for tekst 3">
            <a:extLst>
              <a:ext uri="{FF2B5EF4-FFF2-40B4-BE49-F238E27FC236}">
                <a16:creationId xmlns:a16="http://schemas.microsoft.com/office/drawing/2014/main" id="{7DB3E6D1-D10F-854E-2155-5BE85791858B}"/>
              </a:ext>
            </a:extLst>
          </p:cNvPr>
          <p:cNvSpPr>
            <a:spLocks noGrp="1"/>
          </p:cNvSpPr>
          <p:nvPr>
            <p:ph type="body" sz="half" idx="2" hasCustomPrompt="1"/>
          </p:nvPr>
        </p:nvSpPr>
        <p:spPr>
          <a:xfrm>
            <a:off x="1679575" y="4114800"/>
            <a:ext cx="7864475" cy="7623175"/>
          </a:xfrm>
        </p:spPr>
        <p:txBody>
          <a:bodyPr/>
          <a:lstStyle>
            <a:lvl1pPr marL="0" indent="0">
              <a:buNone/>
              <a:defRPr sz="24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12" name="Plassholder for bilde 2">
            <a:extLst>
              <a:ext uri="{FF2B5EF4-FFF2-40B4-BE49-F238E27FC236}">
                <a16:creationId xmlns:a16="http://schemas.microsoft.com/office/drawing/2014/main" id="{52C8084F-DF06-EB0A-67DF-61D6AC408362}"/>
              </a:ext>
            </a:extLst>
          </p:cNvPr>
          <p:cNvSpPr>
            <a:spLocks noGrp="1"/>
          </p:cNvSpPr>
          <p:nvPr>
            <p:ph type="pic" idx="10"/>
          </p:nvPr>
        </p:nvSpPr>
        <p:spPr>
          <a:xfrm>
            <a:off x="10366374" y="6857997"/>
            <a:ext cx="13740629" cy="6581006"/>
          </a:xfrm>
        </p:spPr>
        <p:txBody>
          <a:bodyPr/>
          <a:lstStyle>
            <a:lvl1pPr marL="0" indent="0">
              <a:buNone/>
              <a:defRPr sz="3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US"/>
          </a:p>
        </p:txBody>
      </p:sp>
    </p:spTree>
    <p:extLst>
      <p:ext uri="{BB962C8B-B14F-4D97-AF65-F5344CB8AC3E}">
        <p14:creationId xmlns:p14="http://schemas.microsoft.com/office/powerpoint/2010/main" val="1424381424"/>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vslutnings lysbilde">
    <p:spTree>
      <p:nvGrpSpPr>
        <p:cNvPr id="1" name=""/>
        <p:cNvGrpSpPr/>
        <p:nvPr/>
      </p:nvGrpSpPr>
      <p:grpSpPr>
        <a:xfrm>
          <a:off x="0" y="0"/>
          <a:ext cx="0" cy="0"/>
          <a:chOff x="0" y="0"/>
          <a:chExt cx="0" cy="0"/>
        </a:xfrm>
      </p:grpSpPr>
      <p:sp>
        <p:nvSpPr>
          <p:cNvPr id="7" name="Rektangel">
            <a:extLst>
              <a:ext uri="{FF2B5EF4-FFF2-40B4-BE49-F238E27FC236}">
                <a16:creationId xmlns:a16="http://schemas.microsoft.com/office/drawing/2014/main" id="{64EFF8DB-90ED-7AD4-E005-DF1BA052DB37}"/>
              </a:ext>
            </a:extLst>
          </p:cNvPr>
          <p:cNvSpPr/>
          <p:nvPr userDrawn="1"/>
        </p:nvSpPr>
        <p:spPr>
          <a:xfrm>
            <a:off x="276994" y="273050"/>
            <a:ext cx="23830011" cy="13165955"/>
          </a:xfrm>
          <a:prstGeom prst="rect">
            <a:avLst/>
          </a:prstGeom>
          <a:solidFill>
            <a:srgbClr val="EB696B"/>
          </a:solidFill>
          <a:ln w="254000">
            <a:solidFill>
              <a:srgbClr val="EB696B"/>
            </a:solidFill>
            <a:miter lim="400000"/>
          </a:ln>
        </p:spPr>
        <p:txBody>
          <a:bodyPr lIns="0" tIns="0" rIns="0" bIns="0" anchor="ctr"/>
          <a:lstStyle/>
          <a:p>
            <a:pPr marL="0" indent="0">
              <a:buSzTx/>
              <a:defRPr sz="1800"/>
            </a:pPr>
            <a:endParaRPr/>
          </a:p>
        </p:txBody>
      </p:sp>
      <p:pic>
        <p:nvPicPr>
          <p:cNvPr id="2" name="Graphic 1">
            <a:extLst>
              <a:ext uri="{FF2B5EF4-FFF2-40B4-BE49-F238E27FC236}">
                <a16:creationId xmlns:a16="http://schemas.microsoft.com/office/drawing/2014/main" id="{5EFE04D2-7AFC-3110-085B-93DFBF48164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085940" y="5283763"/>
            <a:ext cx="10212117" cy="2868956"/>
          </a:xfrm>
          <a:prstGeom prst="rect">
            <a:avLst/>
          </a:prstGeom>
        </p:spPr>
      </p:pic>
    </p:spTree>
    <p:extLst>
      <p:ext uri="{BB962C8B-B14F-4D97-AF65-F5344CB8AC3E}">
        <p14:creationId xmlns:p14="http://schemas.microsoft.com/office/powerpoint/2010/main" val="3122067393"/>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om">
    <p:spTree>
      <p:nvGrpSpPr>
        <p:cNvPr id="1" name=""/>
        <p:cNvGrpSpPr/>
        <p:nvPr/>
      </p:nvGrpSpPr>
      <p:grpSpPr>
        <a:xfrm>
          <a:off x="0" y="0"/>
          <a:ext cx="0" cy="0"/>
          <a:chOff x="0" y="0"/>
          <a:chExt cx="0" cy="0"/>
        </a:xfrm>
      </p:grpSpPr>
      <p:sp>
        <p:nvSpPr>
          <p:cNvPr id="8" name="Rektangel">
            <a:extLst>
              <a:ext uri="{FF2B5EF4-FFF2-40B4-BE49-F238E27FC236}">
                <a16:creationId xmlns:a16="http://schemas.microsoft.com/office/drawing/2014/main" id="{090CD181-E6E2-D62F-B521-9FCB4C8EF287}"/>
              </a:ext>
            </a:extLst>
          </p:cNvPr>
          <p:cNvSpPr/>
          <p:nvPr userDrawn="1"/>
        </p:nvSpPr>
        <p:spPr>
          <a:xfrm>
            <a:off x="245327" y="283353"/>
            <a:ext cx="23878697" cy="13251675"/>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LID65535" noProof="1"/>
          </a:p>
        </p:txBody>
      </p:sp>
      <p:sp>
        <p:nvSpPr>
          <p:cNvPr id="9" name="Rektangel">
            <a:extLst>
              <a:ext uri="{FF2B5EF4-FFF2-40B4-BE49-F238E27FC236}">
                <a16:creationId xmlns:a16="http://schemas.microsoft.com/office/drawing/2014/main" id="{FEA552E0-2455-88CF-1D9A-82BAFD2CED9B}"/>
              </a:ext>
            </a:extLst>
          </p:cNvPr>
          <p:cNvSpPr/>
          <p:nvPr userDrawn="1"/>
        </p:nvSpPr>
        <p:spPr>
          <a:xfrm>
            <a:off x="2245535" y="961248"/>
            <a:ext cx="8584700" cy="380290"/>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LID65535" noProof="1"/>
          </a:p>
        </p:txBody>
      </p:sp>
      <p:sp>
        <p:nvSpPr>
          <p:cNvPr id="10" name="1. prioritet:">
            <a:extLst>
              <a:ext uri="{FF2B5EF4-FFF2-40B4-BE49-F238E27FC236}">
                <a16:creationId xmlns:a16="http://schemas.microsoft.com/office/drawing/2014/main" id="{BD55EC74-321D-4504-F4A0-976868DB7FD6}"/>
              </a:ext>
            </a:extLst>
          </p:cNvPr>
          <p:cNvSpPr txBox="1"/>
          <p:nvPr userDrawn="1"/>
        </p:nvSpPr>
        <p:spPr>
          <a:xfrm>
            <a:off x="2254150" y="386338"/>
            <a:ext cx="1657505" cy="47192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defTabSz="457200">
              <a:lnSpc>
                <a:spcPct val="100000"/>
              </a:lnSpc>
              <a:spcBef>
                <a:spcPts val="0"/>
              </a:spcBef>
              <a:defRPr sz="2400">
                <a:solidFill>
                  <a:srgbClr val="3A4053"/>
                </a:solidFill>
                <a:latin typeface="Roboto Slab Bold"/>
                <a:ea typeface="Roboto Slab Bold"/>
                <a:cs typeface="Roboto Slab Bold"/>
                <a:sym typeface="Roboto Slab Bold"/>
              </a:defRPr>
            </a:pPr>
            <a:r>
              <a:rPr lang="LID65535" noProof="1">
                <a:solidFill>
                  <a:schemeClr val="tx1"/>
                </a:solidFill>
              </a:rPr>
              <a:t>1. prioritet:</a:t>
            </a:r>
            <a:r>
              <a:rPr lang="LID65535" sz="1200" noProof="1">
                <a:solidFill>
                  <a:schemeClr val="tx1"/>
                </a:solidFill>
              </a:rPr>
              <a:t> </a:t>
            </a:r>
          </a:p>
        </p:txBody>
      </p:sp>
      <p:sp>
        <p:nvSpPr>
          <p:cNvPr id="11" name="Trekant">
            <a:extLst>
              <a:ext uri="{FF2B5EF4-FFF2-40B4-BE49-F238E27FC236}">
                <a16:creationId xmlns:a16="http://schemas.microsoft.com/office/drawing/2014/main" id="{F71A4C9B-181F-E9D2-D151-83CA102C3D8E}"/>
              </a:ext>
            </a:extLst>
          </p:cNvPr>
          <p:cNvSpPr/>
          <p:nvPr userDrawn="1"/>
        </p:nvSpPr>
        <p:spPr>
          <a:xfrm rot="18900000">
            <a:off x="2360008" y="1020780"/>
            <a:ext cx="552723"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LID65535" noProof="1"/>
          </a:p>
        </p:txBody>
      </p:sp>
      <p:sp>
        <p:nvSpPr>
          <p:cNvPr id="12" name="Rektangel">
            <a:extLst>
              <a:ext uri="{FF2B5EF4-FFF2-40B4-BE49-F238E27FC236}">
                <a16:creationId xmlns:a16="http://schemas.microsoft.com/office/drawing/2014/main" id="{4D888E09-2B53-CF90-B7D1-661A189C5414}"/>
              </a:ext>
            </a:extLst>
          </p:cNvPr>
          <p:cNvSpPr/>
          <p:nvPr userDrawn="1"/>
        </p:nvSpPr>
        <p:spPr>
          <a:xfrm>
            <a:off x="13591676" y="986732"/>
            <a:ext cx="8584699" cy="354806"/>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LID65535" noProof="1"/>
          </a:p>
        </p:txBody>
      </p:sp>
      <p:sp>
        <p:nvSpPr>
          <p:cNvPr id="13" name="2. prioritet:">
            <a:extLst>
              <a:ext uri="{FF2B5EF4-FFF2-40B4-BE49-F238E27FC236}">
                <a16:creationId xmlns:a16="http://schemas.microsoft.com/office/drawing/2014/main" id="{942D4310-F520-3972-7393-B357C7E20161}"/>
              </a:ext>
            </a:extLst>
          </p:cNvPr>
          <p:cNvSpPr txBox="1"/>
          <p:nvPr userDrawn="1"/>
        </p:nvSpPr>
        <p:spPr>
          <a:xfrm>
            <a:off x="13508874" y="405408"/>
            <a:ext cx="1700787" cy="47192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p>
            <a:pPr defTabSz="457200">
              <a:lnSpc>
                <a:spcPct val="100000"/>
              </a:lnSpc>
              <a:spcBef>
                <a:spcPts val="0"/>
              </a:spcBef>
              <a:defRPr sz="2400">
                <a:solidFill>
                  <a:srgbClr val="3A4053"/>
                </a:solidFill>
                <a:latin typeface="Roboto Slab Bold"/>
                <a:ea typeface="Roboto Slab Bold"/>
                <a:cs typeface="Roboto Slab Bold"/>
                <a:sym typeface="Roboto Slab Bold"/>
              </a:defRPr>
            </a:pPr>
            <a:r>
              <a:rPr lang="LID65535" noProof="1">
                <a:solidFill>
                  <a:schemeClr val="tx1"/>
                </a:solidFill>
              </a:rPr>
              <a:t>2. prioritet:</a:t>
            </a:r>
            <a:r>
              <a:rPr lang="LID65535" sz="1200" noProof="1">
                <a:solidFill>
                  <a:schemeClr val="tx1"/>
                </a:solidFill>
              </a:rPr>
              <a:t> </a:t>
            </a:r>
          </a:p>
        </p:txBody>
      </p:sp>
      <p:sp>
        <p:nvSpPr>
          <p:cNvPr id="14" name="Trekant">
            <a:extLst>
              <a:ext uri="{FF2B5EF4-FFF2-40B4-BE49-F238E27FC236}">
                <a16:creationId xmlns:a16="http://schemas.microsoft.com/office/drawing/2014/main" id="{54DF8E36-E572-DAD6-CF11-0953AA01C5EA}"/>
              </a:ext>
            </a:extLst>
          </p:cNvPr>
          <p:cNvSpPr/>
          <p:nvPr userDrawn="1"/>
        </p:nvSpPr>
        <p:spPr>
          <a:xfrm rot="18900000">
            <a:off x="13706151" y="1043118"/>
            <a:ext cx="552724"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LID65535" noProof="1"/>
          </a:p>
        </p:txBody>
      </p:sp>
      <p:sp>
        <p:nvSpPr>
          <p:cNvPr id="15" name="Rektangel">
            <a:extLst>
              <a:ext uri="{FF2B5EF4-FFF2-40B4-BE49-F238E27FC236}">
                <a16:creationId xmlns:a16="http://schemas.microsoft.com/office/drawing/2014/main" id="{8C43C708-4AFB-72E5-812C-BBE1122E2B14}"/>
              </a:ext>
            </a:extLst>
          </p:cNvPr>
          <p:cNvSpPr/>
          <p:nvPr userDrawn="1"/>
        </p:nvSpPr>
        <p:spPr>
          <a:xfrm>
            <a:off x="2245535" y="7285849"/>
            <a:ext cx="8439876" cy="332747"/>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LID65535" noProof="1"/>
          </a:p>
        </p:txBody>
      </p:sp>
      <p:sp>
        <p:nvSpPr>
          <p:cNvPr id="16" name="Begrunn hvorfor dette kortet er viktig å jobbe med?">
            <a:extLst>
              <a:ext uri="{FF2B5EF4-FFF2-40B4-BE49-F238E27FC236}">
                <a16:creationId xmlns:a16="http://schemas.microsoft.com/office/drawing/2014/main" id="{309F259F-DCA3-A8F7-7DCA-12FF8970AAD3}"/>
              </a:ext>
            </a:extLst>
          </p:cNvPr>
          <p:cNvSpPr txBox="1"/>
          <p:nvPr userDrawn="1"/>
        </p:nvSpPr>
        <p:spPr>
          <a:xfrm>
            <a:off x="2149751" y="6710938"/>
            <a:ext cx="7473200" cy="47192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algn="ctr" defTabSz="457200">
              <a:lnSpc>
                <a:spcPct val="100000"/>
              </a:lnSpc>
              <a:spcBef>
                <a:spcPts val="0"/>
              </a:spcBef>
              <a:defRPr sz="2400">
                <a:solidFill>
                  <a:srgbClr val="3A4053"/>
                </a:solidFill>
                <a:latin typeface="Roboto Slab Regular"/>
                <a:ea typeface="Roboto Slab Regular"/>
                <a:cs typeface="Roboto Slab Regular"/>
                <a:sym typeface="Roboto Slab Regular"/>
              </a:defRPr>
            </a:lvl1pPr>
          </a:lstStyle>
          <a:p>
            <a:r>
              <a:rPr lang="LID65535" noProof="1">
                <a:solidFill>
                  <a:schemeClr val="tx1"/>
                </a:solidFill>
              </a:rPr>
              <a:t>Begrunn hvorfor dette kortet er viktig å jobbe med?</a:t>
            </a:r>
          </a:p>
        </p:txBody>
      </p:sp>
      <p:sp>
        <p:nvSpPr>
          <p:cNvPr id="17" name="Trekant">
            <a:extLst>
              <a:ext uri="{FF2B5EF4-FFF2-40B4-BE49-F238E27FC236}">
                <a16:creationId xmlns:a16="http://schemas.microsoft.com/office/drawing/2014/main" id="{6DEB6A17-F83A-E28D-E2D2-CBBA95D11AF2}"/>
              </a:ext>
            </a:extLst>
          </p:cNvPr>
          <p:cNvSpPr/>
          <p:nvPr userDrawn="1"/>
        </p:nvSpPr>
        <p:spPr>
          <a:xfrm rot="18900000">
            <a:off x="2362403" y="7333775"/>
            <a:ext cx="552723"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LID65535" noProof="1"/>
          </a:p>
        </p:txBody>
      </p:sp>
      <p:sp>
        <p:nvSpPr>
          <p:cNvPr id="18" name="Rektangel">
            <a:extLst>
              <a:ext uri="{FF2B5EF4-FFF2-40B4-BE49-F238E27FC236}">
                <a16:creationId xmlns:a16="http://schemas.microsoft.com/office/drawing/2014/main" id="{12A23DE3-E757-9254-7668-AD133651AB3D}"/>
              </a:ext>
            </a:extLst>
          </p:cNvPr>
          <p:cNvSpPr/>
          <p:nvPr userDrawn="1"/>
        </p:nvSpPr>
        <p:spPr>
          <a:xfrm>
            <a:off x="13654152" y="7285849"/>
            <a:ext cx="8439876" cy="332747"/>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LID65535" noProof="1"/>
          </a:p>
        </p:txBody>
      </p:sp>
      <p:sp>
        <p:nvSpPr>
          <p:cNvPr id="19" name="Begrunn hvorfor dette kortet er viktig å jobbe med?">
            <a:extLst>
              <a:ext uri="{FF2B5EF4-FFF2-40B4-BE49-F238E27FC236}">
                <a16:creationId xmlns:a16="http://schemas.microsoft.com/office/drawing/2014/main" id="{2A068200-836B-0455-4D60-5251F317AEF9}"/>
              </a:ext>
            </a:extLst>
          </p:cNvPr>
          <p:cNvSpPr txBox="1"/>
          <p:nvPr userDrawn="1"/>
        </p:nvSpPr>
        <p:spPr>
          <a:xfrm>
            <a:off x="13558368" y="6710938"/>
            <a:ext cx="7473200" cy="47192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algn="ctr" defTabSz="457200">
              <a:lnSpc>
                <a:spcPct val="100000"/>
              </a:lnSpc>
              <a:spcBef>
                <a:spcPts val="0"/>
              </a:spcBef>
              <a:defRPr sz="2400">
                <a:solidFill>
                  <a:srgbClr val="3A4053"/>
                </a:solidFill>
                <a:latin typeface="Roboto Slab Regular"/>
                <a:ea typeface="Roboto Slab Regular"/>
                <a:cs typeface="Roboto Slab Regular"/>
                <a:sym typeface="Roboto Slab Regular"/>
              </a:defRPr>
            </a:lvl1pPr>
          </a:lstStyle>
          <a:p>
            <a:r>
              <a:rPr lang="LID65535" noProof="1">
                <a:solidFill>
                  <a:schemeClr val="tx1"/>
                </a:solidFill>
              </a:rPr>
              <a:t>Begrunn hvorfor dette kortet er viktig å jobbe med?</a:t>
            </a:r>
          </a:p>
        </p:txBody>
      </p:sp>
      <p:sp>
        <p:nvSpPr>
          <p:cNvPr id="20" name="Trekant">
            <a:extLst>
              <a:ext uri="{FF2B5EF4-FFF2-40B4-BE49-F238E27FC236}">
                <a16:creationId xmlns:a16="http://schemas.microsoft.com/office/drawing/2014/main" id="{5B3568B5-1AC4-2959-B5DF-2F16CE5212CA}"/>
              </a:ext>
            </a:extLst>
          </p:cNvPr>
          <p:cNvSpPr/>
          <p:nvPr userDrawn="1"/>
        </p:nvSpPr>
        <p:spPr>
          <a:xfrm rot="18900000">
            <a:off x="13762553" y="7333775"/>
            <a:ext cx="552724"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LID65535" noProof="1"/>
          </a:p>
        </p:txBody>
      </p:sp>
      <p:sp>
        <p:nvSpPr>
          <p:cNvPr id="162" name="Lysbildenummer"/>
          <p:cNvSpPr txBox="1">
            <a:spLocks noGrp="1"/>
          </p:cNvSpPr>
          <p:nvPr>
            <p:ph type="sldNum" sz="quarter" idx="2"/>
          </p:nvPr>
        </p:nvSpPr>
        <p:spPr>
          <a:prstGeom prst="rect">
            <a:avLst/>
          </a:prstGeom>
        </p:spPr>
        <p:txBody>
          <a:bodyPr/>
          <a:lstStyle/>
          <a:p>
            <a:fld id="{86CB4B4D-7CA3-9044-876B-883B54F8677D}" type="slidenum">
              <a:rPr lang="LID65535" noProof="1" smtClean="0"/>
              <a:t>‹#›</a:t>
            </a:fld>
            <a:endParaRPr lang="LID65535" noProof="1"/>
          </a:p>
        </p:txBody>
      </p:sp>
      <p:sp>
        <p:nvSpPr>
          <p:cNvPr id="7" name="Plassholder for innhold 2">
            <a:extLst>
              <a:ext uri="{FF2B5EF4-FFF2-40B4-BE49-F238E27FC236}">
                <a16:creationId xmlns:a16="http://schemas.microsoft.com/office/drawing/2014/main" id="{07A3A7C3-9750-EFCA-F36A-1BE3A7A51F7C}"/>
              </a:ext>
            </a:extLst>
          </p:cNvPr>
          <p:cNvSpPr>
            <a:spLocks noGrp="1"/>
          </p:cNvSpPr>
          <p:nvPr>
            <p:ph idx="14"/>
          </p:nvPr>
        </p:nvSpPr>
        <p:spPr>
          <a:xfrm>
            <a:off x="2254149" y="1860639"/>
            <a:ext cx="8429891" cy="4389570"/>
          </a:xfrm>
        </p:spPr>
        <p:txBody>
          <a:bodyPr lIns="72000" tIns="0" rIns="0" bIns="0" anchor="t">
            <a:noAutofit/>
          </a:bodyPr>
          <a:lstStyle>
            <a:lvl1pPr marL="344488" indent="-333375" algn="l">
              <a:buClr>
                <a:srgbClr val="EB696B"/>
              </a:buClr>
              <a:buFont typeface="Wingdings" pitchFamily="2" charset="2"/>
              <a:buChar char="q"/>
              <a:tabLst/>
              <a:defRPr sz="2000">
                <a:latin typeface="+mn-lt"/>
                <a:cs typeface="Arial" panose="020B0604020202020204" pitchFamily="34" charset="0"/>
              </a:defRPr>
            </a:lvl1pPr>
            <a:lvl2pPr marL="344488" indent="284163">
              <a:buClr>
                <a:srgbClr val="4ECDC4"/>
              </a:buClr>
              <a:buFont typeface="Wingdings" pitchFamily="2" charset="2"/>
              <a:buChar char="§"/>
              <a:tabLst/>
              <a:defRPr sz="1800">
                <a:latin typeface="+mn-lt"/>
                <a:cs typeface="Arial" panose="020B0604020202020204" pitchFamily="34" charset="0"/>
              </a:defRPr>
            </a:lvl2pPr>
            <a:lvl3pPr marL="628650" indent="295275">
              <a:buClr>
                <a:srgbClr val="4ECDC4"/>
              </a:buClr>
              <a:buFont typeface="Wingdings" pitchFamily="2" charset="2"/>
              <a:buChar char="§"/>
              <a:tabLst/>
              <a:defRPr sz="1400">
                <a:latin typeface="+mn-lt"/>
                <a:cs typeface="Arial" panose="020B0604020202020204" pitchFamily="34" charset="0"/>
              </a:defRPr>
            </a:lvl3pPr>
            <a:lvl4pPr marL="923925" indent="333375">
              <a:buClr>
                <a:srgbClr val="4ECDC4"/>
              </a:buClr>
              <a:buFont typeface="Wingdings" pitchFamily="2" charset="2"/>
              <a:buChar char="§"/>
              <a:tabLst/>
              <a:defRPr sz="1200">
                <a:latin typeface="+mn-lt"/>
                <a:cs typeface="Arial" panose="020B0604020202020204" pitchFamily="34" charset="0"/>
              </a:defRPr>
            </a:lvl4pPr>
            <a:lvl5pPr marL="1257300" indent="344488">
              <a:buClr>
                <a:srgbClr val="4ECDC4"/>
              </a:buClr>
              <a:buFont typeface="Wingdings" pitchFamily="2" charset="2"/>
              <a:buChar char="§"/>
              <a:tabLst/>
              <a:defRPr sz="1200">
                <a:latin typeface="+mn-lt"/>
                <a:cs typeface="Arial" panose="020B0604020202020204" pitchFamily="34" charset="0"/>
              </a:defRPr>
            </a:lvl5pPr>
          </a:lstStyle>
          <a:p>
            <a:pPr lvl="0"/>
            <a:r>
              <a:rPr lang="LID65535" noProof="1"/>
              <a:t>Klikk for å redigere tekststiler i malen</a:t>
            </a:r>
          </a:p>
        </p:txBody>
      </p:sp>
      <p:sp>
        <p:nvSpPr>
          <p:cNvPr id="24" name="Plassholder for innhold 2">
            <a:extLst>
              <a:ext uri="{FF2B5EF4-FFF2-40B4-BE49-F238E27FC236}">
                <a16:creationId xmlns:a16="http://schemas.microsoft.com/office/drawing/2014/main" id="{7F97563A-3FEE-183C-A494-2A4C86B177F6}"/>
              </a:ext>
            </a:extLst>
          </p:cNvPr>
          <p:cNvSpPr>
            <a:spLocks noGrp="1"/>
          </p:cNvSpPr>
          <p:nvPr>
            <p:ph idx="15"/>
          </p:nvPr>
        </p:nvSpPr>
        <p:spPr>
          <a:xfrm>
            <a:off x="13662766" y="1864449"/>
            <a:ext cx="8429891" cy="4389570"/>
          </a:xfrm>
        </p:spPr>
        <p:txBody>
          <a:bodyPr lIns="72000" tIns="0" rIns="0" bIns="0" anchor="t">
            <a:noAutofit/>
          </a:bodyPr>
          <a:lstStyle>
            <a:lvl1pPr marL="344488" indent="-333375" algn="l">
              <a:buClr>
                <a:srgbClr val="EB696B"/>
              </a:buClr>
              <a:buFont typeface="Wingdings" pitchFamily="2" charset="2"/>
              <a:buChar char="q"/>
              <a:tabLst/>
              <a:defRPr sz="2000">
                <a:latin typeface="+mn-lt"/>
                <a:cs typeface="Arial" panose="020B0604020202020204" pitchFamily="34" charset="0"/>
              </a:defRPr>
            </a:lvl1pPr>
            <a:lvl2pPr marL="344488" indent="284163">
              <a:buClr>
                <a:srgbClr val="4ECDC4"/>
              </a:buClr>
              <a:buFont typeface="Wingdings" pitchFamily="2" charset="2"/>
              <a:buChar char="§"/>
              <a:tabLst/>
              <a:defRPr sz="1800">
                <a:latin typeface="+mn-lt"/>
                <a:cs typeface="Arial" panose="020B0604020202020204" pitchFamily="34" charset="0"/>
              </a:defRPr>
            </a:lvl2pPr>
            <a:lvl3pPr marL="628650" indent="295275">
              <a:buClr>
                <a:srgbClr val="4ECDC4"/>
              </a:buClr>
              <a:buFont typeface="Wingdings" pitchFamily="2" charset="2"/>
              <a:buChar char="§"/>
              <a:tabLst/>
              <a:defRPr sz="1400">
                <a:latin typeface="+mn-lt"/>
                <a:cs typeface="Arial" panose="020B0604020202020204" pitchFamily="34" charset="0"/>
              </a:defRPr>
            </a:lvl3pPr>
            <a:lvl4pPr marL="923925" indent="333375">
              <a:buClr>
                <a:srgbClr val="4ECDC4"/>
              </a:buClr>
              <a:buFont typeface="Wingdings" pitchFamily="2" charset="2"/>
              <a:buChar char="§"/>
              <a:tabLst/>
              <a:defRPr sz="1200">
                <a:latin typeface="+mn-lt"/>
                <a:cs typeface="Arial" panose="020B0604020202020204" pitchFamily="34" charset="0"/>
              </a:defRPr>
            </a:lvl4pPr>
            <a:lvl5pPr marL="1257300" indent="344488">
              <a:buClr>
                <a:srgbClr val="4ECDC4"/>
              </a:buClr>
              <a:buFont typeface="Wingdings" pitchFamily="2" charset="2"/>
              <a:buChar char="§"/>
              <a:tabLst/>
              <a:defRPr sz="1200">
                <a:latin typeface="+mn-lt"/>
                <a:cs typeface="Arial" panose="020B0604020202020204" pitchFamily="34" charset="0"/>
              </a:defRPr>
            </a:lvl5pPr>
          </a:lstStyle>
          <a:p>
            <a:pPr lvl="0"/>
            <a:r>
              <a:rPr lang="LID65535" noProof="1"/>
              <a:t>Klikk for å redigere tekststiler i malen</a:t>
            </a:r>
          </a:p>
        </p:txBody>
      </p:sp>
      <p:sp>
        <p:nvSpPr>
          <p:cNvPr id="25" name="Plassholder for innhold 2">
            <a:extLst>
              <a:ext uri="{FF2B5EF4-FFF2-40B4-BE49-F238E27FC236}">
                <a16:creationId xmlns:a16="http://schemas.microsoft.com/office/drawing/2014/main" id="{8B41616D-ABE1-F8EF-BB15-FDAD0E009AF3}"/>
              </a:ext>
            </a:extLst>
          </p:cNvPr>
          <p:cNvSpPr>
            <a:spLocks noGrp="1"/>
          </p:cNvSpPr>
          <p:nvPr>
            <p:ph idx="16"/>
          </p:nvPr>
        </p:nvSpPr>
        <p:spPr>
          <a:xfrm>
            <a:off x="13648079" y="8177281"/>
            <a:ext cx="8429891" cy="4389570"/>
          </a:xfrm>
        </p:spPr>
        <p:txBody>
          <a:bodyPr lIns="72000" tIns="0" rIns="0" bIns="0" anchor="t">
            <a:noAutofit/>
          </a:bodyPr>
          <a:lstStyle>
            <a:lvl1pPr marL="344488" indent="-333375" algn="l">
              <a:buClr>
                <a:srgbClr val="EB696B"/>
              </a:buClr>
              <a:buFont typeface="Wingdings" pitchFamily="2" charset="2"/>
              <a:buChar char="q"/>
              <a:tabLst/>
              <a:defRPr sz="2000">
                <a:latin typeface="+mn-lt"/>
                <a:cs typeface="Arial" panose="020B0604020202020204" pitchFamily="34" charset="0"/>
              </a:defRPr>
            </a:lvl1pPr>
            <a:lvl2pPr marL="344488" indent="284163">
              <a:buClr>
                <a:srgbClr val="4ECDC4"/>
              </a:buClr>
              <a:buFont typeface="Wingdings" pitchFamily="2" charset="2"/>
              <a:buChar char="§"/>
              <a:tabLst/>
              <a:defRPr sz="1800">
                <a:latin typeface="+mn-lt"/>
                <a:cs typeface="Arial" panose="020B0604020202020204" pitchFamily="34" charset="0"/>
              </a:defRPr>
            </a:lvl2pPr>
            <a:lvl3pPr marL="628650" indent="295275">
              <a:buClr>
                <a:srgbClr val="4ECDC4"/>
              </a:buClr>
              <a:buFont typeface="Wingdings" pitchFamily="2" charset="2"/>
              <a:buChar char="§"/>
              <a:tabLst/>
              <a:defRPr sz="1400">
                <a:latin typeface="+mn-lt"/>
                <a:cs typeface="Arial" panose="020B0604020202020204" pitchFamily="34" charset="0"/>
              </a:defRPr>
            </a:lvl3pPr>
            <a:lvl4pPr marL="923925" indent="333375">
              <a:buClr>
                <a:srgbClr val="4ECDC4"/>
              </a:buClr>
              <a:buFont typeface="Wingdings" pitchFamily="2" charset="2"/>
              <a:buChar char="§"/>
              <a:tabLst/>
              <a:defRPr sz="1200">
                <a:latin typeface="+mn-lt"/>
                <a:cs typeface="Arial" panose="020B0604020202020204" pitchFamily="34" charset="0"/>
              </a:defRPr>
            </a:lvl4pPr>
            <a:lvl5pPr marL="1257300" indent="344488">
              <a:buClr>
                <a:srgbClr val="4ECDC4"/>
              </a:buClr>
              <a:buFont typeface="Wingdings" pitchFamily="2" charset="2"/>
              <a:buChar char="§"/>
              <a:tabLst/>
              <a:defRPr sz="1200">
                <a:latin typeface="+mn-lt"/>
                <a:cs typeface="Arial" panose="020B0604020202020204" pitchFamily="34" charset="0"/>
              </a:defRPr>
            </a:lvl5pPr>
          </a:lstStyle>
          <a:p>
            <a:pPr lvl="0"/>
            <a:r>
              <a:rPr lang="LID65535" noProof="1"/>
              <a:t>Klikk for å redigere tekststiler i malen</a:t>
            </a:r>
          </a:p>
        </p:txBody>
      </p:sp>
      <p:sp>
        <p:nvSpPr>
          <p:cNvPr id="26" name="Plassholder for innhold 2">
            <a:extLst>
              <a:ext uri="{FF2B5EF4-FFF2-40B4-BE49-F238E27FC236}">
                <a16:creationId xmlns:a16="http://schemas.microsoft.com/office/drawing/2014/main" id="{8EC73577-A332-7E63-B54C-67A2029C5698}"/>
              </a:ext>
            </a:extLst>
          </p:cNvPr>
          <p:cNvSpPr>
            <a:spLocks noGrp="1"/>
          </p:cNvSpPr>
          <p:nvPr>
            <p:ph idx="17"/>
          </p:nvPr>
        </p:nvSpPr>
        <p:spPr>
          <a:xfrm>
            <a:off x="2183059" y="8249850"/>
            <a:ext cx="8429891" cy="4389570"/>
          </a:xfrm>
        </p:spPr>
        <p:txBody>
          <a:bodyPr lIns="72000" tIns="0" rIns="0" bIns="0" anchor="t">
            <a:noAutofit/>
          </a:bodyPr>
          <a:lstStyle>
            <a:lvl1pPr marL="344488" indent="-333375" algn="l">
              <a:buClr>
                <a:srgbClr val="EB696B"/>
              </a:buClr>
              <a:buFont typeface="Wingdings" pitchFamily="2" charset="2"/>
              <a:buChar char="q"/>
              <a:tabLst/>
              <a:defRPr sz="2000">
                <a:latin typeface="+mn-lt"/>
                <a:cs typeface="Arial" panose="020B0604020202020204" pitchFamily="34" charset="0"/>
              </a:defRPr>
            </a:lvl1pPr>
            <a:lvl2pPr marL="344488" indent="284163">
              <a:buClr>
                <a:srgbClr val="4ECDC4"/>
              </a:buClr>
              <a:buFont typeface="Wingdings" pitchFamily="2" charset="2"/>
              <a:buChar char="§"/>
              <a:tabLst/>
              <a:defRPr sz="1800">
                <a:latin typeface="+mn-lt"/>
                <a:cs typeface="Arial" panose="020B0604020202020204" pitchFamily="34" charset="0"/>
              </a:defRPr>
            </a:lvl2pPr>
            <a:lvl3pPr marL="628650" indent="295275">
              <a:buClr>
                <a:srgbClr val="4ECDC4"/>
              </a:buClr>
              <a:buFont typeface="Wingdings" pitchFamily="2" charset="2"/>
              <a:buChar char="§"/>
              <a:tabLst/>
              <a:defRPr sz="1400">
                <a:latin typeface="+mn-lt"/>
                <a:cs typeface="Arial" panose="020B0604020202020204" pitchFamily="34" charset="0"/>
              </a:defRPr>
            </a:lvl3pPr>
            <a:lvl4pPr marL="923925" indent="333375">
              <a:buClr>
                <a:srgbClr val="4ECDC4"/>
              </a:buClr>
              <a:buFont typeface="Wingdings" pitchFamily="2" charset="2"/>
              <a:buChar char="§"/>
              <a:tabLst/>
              <a:defRPr sz="1200">
                <a:latin typeface="+mn-lt"/>
                <a:cs typeface="Arial" panose="020B0604020202020204" pitchFamily="34" charset="0"/>
              </a:defRPr>
            </a:lvl4pPr>
            <a:lvl5pPr marL="1257300" indent="344488">
              <a:buClr>
                <a:srgbClr val="4ECDC4"/>
              </a:buClr>
              <a:buFont typeface="Wingdings" pitchFamily="2" charset="2"/>
              <a:buChar char="§"/>
              <a:tabLst/>
              <a:defRPr sz="1200">
                <a:latin typeface="+mn-lt"/>
                <a:cs typeface="Arial" panose="020B0604020202020204" pitchFamily="34" charset="0"/>
              </a:defRPr>
            </a:lvl5pPr>
          </a:lstStyle>
          <a:p>
            <a:pPr lvl="0"/>
            <a:r>
              <a:rPr lang="LID65535" noProof="1"/>
              <a:t>Klikk for å redigere tekststiler i malen</a:t>
            </a:r>
          </a:p>
        </p:txBody>
      </p:sp>
      <p:pic>
        <p:nvPicPr>
          <p:cNvPr id="27" name="Graphic 20">
            <a:extLst>
              <a:ext uri="{FF2B5EF4-FFF2-40B4-BE49-F238E27FC236}">
                <a16:creationId xmlns:a16="http://schemas.microsoft.com/office/drawing/2014/main" id="{F9CD92C3-3F49-D91E-C043-204D6106BEE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2092657" y="12815967"/>
            <a:ext cx="1587739" cy="446054"/>
          </a:xfrm>
          <a:prstGeom prst="rect">
            <a:avLst/>
          </a:prstGeom>
        </p:spPr>
      </p:pic>
    </p:spTree>
    <p:extLst>
      <p:ext uri="{BB962C8B-B14F-4D97-AF65-F5344CB8AC3E}">
        <p14:creationId xmlns:p14="http://schemas.microsoft.com/office/powerpoint/2010/main" val="199697027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tellysbilde">
    <p:spTree>
      <p:nvGrpSpPr>
        <p:cNvPr id="1" name=""/>
        <p:cNvGrpSpPr/>
        <p:nvPr/>
      </p:nvGrpSpPr>
      <p:grpSpPr>
        <a:xfrm>
          <a:off x="0" y="0"/>
          <a:ext cx="0" cy="0"/>
          <a:chOff x="0" y="0"/>
          <a:chExt cx="0" cy="0"/>
        </a:xfrm>
      </p:grpSpPr>
      <p:sp>
        <p:nvSpPr>
          <p:cNvPr id="9" name="Rektangel">
            <a:extLst>
              <a:ext uri="{FF2B5EF4-FFF2-40B4-BE49-F238E27FC236}">
                <a16:creationId xmlns:a16="http://schemas.microsoft.com/office/drawing/2014/main" id="{5DE15584-C741-BA28-5152-179FCD61AA33}"/>
              </a:ext>
            </a:extLst>
          </p:cNvPr>
          <p:cNvSpPr/>
          <p:nvPr userDrawn="1"/>
        </p:nvSpPr>
        <p:spPr>
          <a:xfrm>
            <a:off x="276996" y="276996"/>
            <a:ext cx="23830010" cy="13162010"/>
          </a:xfrm>
          <a:prstGeom prst="rect">
            <a:avLst/>
          </a:prstGeom>
          <a:solidFill>
            <a:srgbClr val="EB696B"/>
          </a:solidFill>
          <a:ln w="508000">
            <a:noFill/>
            <a:miter lim="400000"/>
          </a:ln>
        </p:spPr>
        <p:txBody>
          <a:bodyPr lIns="0" tIns="0" rIns="0" bIns="0" anchor="ctr"/>
          <a:lstStyle/>
          <a:p>
            <a:pPr marL="0" indent="0" algn="ctr">
              <a:buSzTx/>
              <a:defRPr sz="1800"/>
            </a:pPr>
            <a:endParaRPr>
              <a:solidFill>
                <a:schemeClr val="tx1"/>
              </a:solidFill>
            </a:endParaRPr>
          </a:p>
        </p:txBody>
      </p:sp>
      <p:pic>
        <p:nvPicPr>
          <p:cNvPr id="11" name="Helseiarbeid_logo_org hvit skrift.neg.ai" descr="Helseiarbeid_logo_org hvit skrift.neg.ai">
            <a:extLst>
              <a:ext uri="{FF2B5EF4-FFF2-40B4-BE49-F238E27FC236}">
                <a16:creationId xmlns:a16="http://schemas.microsoft.com/office/drawing/2014/main" id="{3EAD8D60-7A63-E923-C448-59C330C24741}"/>
              </a:ext>
            </a:extLst>
          </p:cNvPr>
          <p:cNvPicPr>
            <a:picLocks noChangeAspect="1"/>
          </p:cNvPicPr>
          <p:nvPr userDrawn="1"/>
        </p:nvPicPr>
        <p:blipFill>
          <a:blip r:embed="rId2"/>
          <a:srcRect/>
          <a:stretch>
            <a:fillRect/>
          </a:stretch>
        </p:blipFill>
        <p:spPr>
          <a:xfrm>
            <a:off x="747570" y="12582442"/>
            <a:ext cx="1569051" cy="441950"/>
          </a:xfrm>
          <a:prstGeom prst="rect">
            <a:avLst/>
          </a:prstGeom>
          <a:ln w="12700">
            <a:miter lim="400000"/>
          </a:ln>
        </p:spPr>
      </p:pic>
      <p:sp>
        <p:nvSpPr>
          <p:cNvPr id="2" name="Tittel 1">
            <a:extLst>
              <a:ext uri="{FF2B5EF4-FFF2-40B4-BE49-F238E27FC236}">
                <a16:creationId xmlns:a16="http://schemas.microsoft.com/office/drawing/2014/main" id="{EEF6E1ED-0560-91C1-21F4-AFBFB43D7AEB}"/>
              </a:ext>
            </a:extLst>
          </p:cNvPr>
          <p:cNvSpPr>
            <a:spLocks noGrp="1"/>
          </p:cNvSpPr>
          <p:nvPr>
            <p:ph type="ctrTitle" hasCustomPrompt="1"/>
          </p:nvPr>
        </p:nvSpPr>
        <p:spPr>
          <a:xfrm>
            <a:off x="3047999" y="2958353"/>
            <a:ext cx="18288001" cy="7817224"/>
          </a:xfrm>
        </p:spPr>
        <p:txBody>
          <a:bodyPr anchor="ctr"/>
          <a:lstStyle>
            <a:lvl1pPr algn="l">
              <a:defRPr sz="6800">
                <a:solidFill>
                  <a:schemeClr val="bg1"/>
                </a:solidFill>
              </a:defRPr>
            </a:lvl1pPr>
          </a:lstStyle>
          <a:p>
            <a:r>
              <a:rPr lang="nb-NO"/>
              <a:t>Klikk for å redigere tittelstil</a:t>
            </a:r>
            <a:endParaRPr lang="nb-US"/>
          </a:p>
        </p:txBody>
      </p:sp>
      <p:sp>
        <p:nvSpPr>
          <p:cNvPr id="6" name="Plassholder for lysbildenummer 5">
            <a:extLst>
              <a:ext uri="{FF2B5EF4-FFF2-40B4-BE49-F238E27FC236}">
                <a16:creationId xmlns:a16="http://schemas.microsoft.com/office/drawing/2014/main" id="{97547081-7276-45B0-7668-0B2C42F703F5}"/>
              </a:ext>
            </a:extLst>
          </p:cNvPr>
          <p:cNvSpPr>
            <a:spLocks noGrp="1"/>
          </p:cNvSpPr>
          <p:nvPr>
            <p:ph type="sldNum" sz="quarter" idx="12"/>
          </p:nvPr>
        </p:nvSpPr>
        <p:spPr>
          <a:xfrm>
            <a:off x="11458073" y="12582442"/>
            <a:ext cx="1467853" cy="441950"/>
          </a:xfrm>
          <a:prstGeom prst="rect">
            <a:avLst/>
          </a:prstGeom>
        </p:spPr>
        <p:txBody>
          <a:bodyPr/>
          <a:lstStyle>
            <a:lvl1pPr algn="ctr">
              <a:defRPr>
                <a:solidFill>
                  <a:schemeClr val="bg1"/>
                </a:solidFill>
              </a:defRPr>
            </a:lvl1pPr>
          </a:lstStyle>
          <a:p>
            <a:fld id="{E4CF40AF-FFB7-2D4B-8B6C-190E7FB9CF21}" type="slidenum">
              <a:rPr lang="nb-US" smtClean="0"/>
              <a:pPr/>
              <a:t>‹#›</a:t>
            </a:fld>
            <a:endParaRPr lang="nb-US"/>
          </a:p>
        </p:txBody>
      </p:sp>
      <p:sp>
        <p:nvSpPr>
          <p:cNvPr id="4" name="Plassholder for dato 3">
            <a:extLst>
              <a:ext uri="{FF2B5EF4-FFF2-40B4-BE49-F238E27FC236}">
                <a16:creationId xmlns:a16="http://schemas.microsoft.com/office/drawing/2014/main" id="{891A4A98-52A0-E580-8A46-26EA98C0A394}"/>
              </a:ext>
            </a:extLst>
          </p:cNvPr>
          <p:cNvSpPr>
            <a:spLocks noGrp="1"/>
          </p:cNvSpPr>
          <p:nvPr>
            <p:ph type="dt" sz="half" idx="10"/>
          </p:nvPr>
        </p:nvSpPr>
        <p:spPr>
          <a:xfrm>
            <a:off x="16737496" y="12582442"/>
            <a:ext cx="6652071" cy="441950"/>
          </a:xfrm>
          <a:prstGeom prst="rect">
            <a:avLst/>
          </a:prstGeom>
        </p:spPr>
        <p:txBody>
          <a:bodyPr anchor="ctr"/>
          <a:lstStyle>
            <a:lvl1pPr algn="r">
              <a:buClr>
                <a:schemeClr val="bg1"/>
              </a:buClr>
              <a:buSzPct val="100000"/>
              <a:buFont typeface="Wingdings" pitchFamily="2" charset="2"/>
              <a:buChar char="§"/>
              <a:defRPr>
                <a:solidFill>
                  <a:schemeClr val="bg1"/>
                </a:solidFill>
              </a:defRPr>
            </a:lvl1pPr>
          </a:lstStyle>
          <a:p>
            <a:pPr>
              <a:buClr>
                <a:schemeClr val="bg1"/>
              </a:buClr>
            </a:pPr>
            <a:fld id="{CD8BD15F-71AF-854E-9182-4777FF9948DA}" type="datetimeFigureOut">
              <a:rPr lang="nb-US" smtClean="0"/>
              <a:pPr>
                <a:buClr>
                  <a:schemeClr val="bg1"/>
                </a:buClr>
              </a:pPr>
              <a:t>01/14/2026</a:t>
            </a:fld>
            <a:endParaRPr lang="nb-US"/>
          </a:p>
        </p:txBody>
      </p:sp>
      <p:sp>
        <p:nvSpPr>
          <p:cNvPr id="7" name="Plassholder for bunntekst 4">
            <a:extLst>
              <a:ext uri="{FF2B5EF4-FFF2-40B4-BE49-F238E27FC236}">
                <a16:creationId xmlns:a16="http://schemas.microsoft.com/office/drawing/2014/main" id="{37D44477-E270-CA64-B27A-15885C943FE5}"/>
              </a:ext>
            </a:extLst>
          </p:cNvPr>
          <p:cNvSpPr>
            <a:spLocks noGrp="1"/>
          </p:cNvSpPr>
          <p:nvPr>
            <p:ph type="ftr" sz="quarter" idx="11"/>
          </p:nvPr>
        </p:nvSpPr>
        <p:spPr>
          <a:xfrm>
            <a:off x="3047999" y="12582442"/>
            <a:ext cx="7473387" cy="441950"/>
          </a:xfrm>
          <a:prstGeom prst="rect">
            <a:avLst/>
          </a:prstGeom>
        </p:spPr>
        <p:txBody>
          <a:bodyPr/>
          <a:lstStyle>
            <a:lvl1pPr>
              <a:buClr>
                <a:srgbClr val="FFFFFF">
                  <a:alpha val="84706"/>
                </a:srgbClr>
              </a:buClr>
              <a:buSzPct val="100000"/>
              <a:buFont typeface="Wingdings" pitchFamily="2" charset="2"/>
              <a:buChar char="§"/>
              <a:defRPr>
                <a:solidFill>
                  <a:schemeClr val="bg1"/>
                </a:solidFill>
              </a:defRPr>
            </a:lvl1pPr>
          </a:lstStyle>
          <a:p>
            <a:pPr>
              <a:buClr>
                <a:srgbClr val="FFFFFF">
                  <a:alpha val="84706"/>
                </a:srgbClr>
              </a:buClr>
              <a:buSzPct val="100000"/>
              <a:buFont typeface="Wingdings" pitchFamily="2" charset="2"/>
              <a:buChar char="§"/>
            </a:pPr>
            <a:r>
              <a:rPr lang="nb-NO"/>
              <a:t>Tittel</a:t>
            </a:r>
            <a:endParaRPr lang="nb-US"/>
          </a:p>
        </p:txBody>
      </p:sp>
    </p:spTree>
    <p:extLst>
      <p:ext uri="{BB962C8B-B14F-4D97-AF65-F5344CB8AC3E}">
        <p14:creationId xmlns:p14="http://schemas.microsoft.com/office/powerpoint/2010/main" val="1486674141"/>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tekst halv">
    <p:spTree>
      <p:nvGrpSpPr>
        <p:cNvPr id="1" name=""/>
        <p:cNvGrpSpPr/>
        <p:nvPr/>
      </p:nvGrpSpPr>
      <p:grpSpPr>
        <a:xfrm>
          <a:off x="0" y="0"/>
          <a:ext cx="0" cy="0"/>
          <a:chOff x="0" y="0"/>
          <a:chExt cx="0" cy="0"/>
        </a:xfrm>
      </p:grpSpPr>
      <p:sp>
        <p:nvSpPr>
          <p:cNvPr id="7" name="Rektangel">
            <a:extLst>
              <a:ext uri="{FF2B5EF4-FFF2-40B4-BE49-F238E27FC236}">
                <a16:creationId xmlns:a16="http://schemas.microsoft.com/office/drawing/2014/main" id="{237ECEBB-5EB9-8B93-9D73-B14478AEB2B9}"/>
              </a:ext>
            </a:extLst>
          </p:cNvPr>
          <p:cNvSpPr/>
          <p:nvPr userDrawn="1"/>
        </p:nvSpPr>
        <p:spPr>
          <a:xfrm>
            <a:off x="267761" y="276995"/>
            <a:ext cx="13546580" cy="13162010"/>
          </a:xfrm>
          <a:prstGeom prst="rect">
            <a:avLst/>
          </a:prstGeom>
          <a:solidFill>
            <a:srgbClr val="EB696B"/>
          </a:solidFill>
          <a:ln w="508000">
            <a:noFill/>
            <a:miter lim="400000"/>
          </a:ln>
        </p:spPr>
        <p:txBody>
          <a:bodyPr lIns="0" tIns="0" rIns="0" bIns="0" anchor="ctr"/>
          <a:lstStyle/>
          <a:p>
            <a:pPr marL="0" indent="0" algn="ctr">
              <a:buSzTx/>
              <a:defRPr sz="1800"/>
            </a:pPr>
            <a:endParaRPr>
              <a:solidFill>
                <a:schemeClr val="tx1"/>
              </a:solidFill>
            </a:endParaRPr>
          </a:p>
        </p:txBody>
      </p:sp>
      <p:sp>
        <p:nvSpPr>
          <p:cNvPr id="2" name="Tittel 1">
            <a:extLst>
              <a:ext uri="{FF2B5EF4-FFF2-40B4-BE49-F238E27FC236}">
                <a16:creationId xmlns:a16="http://schemas.microsoft.com/office/drawing/2014/main" id="{506CF526-68AD-7505-D6C6-14EDF3AC05E0}"/>
              </a:ext>
            </a:extLst>
          </p:cNvPr>
          <p:cNvSpPr>
            <a:spLocks noGrp="1"/>
          </p:cNvSpPr>
          <p:nvPr>
            <p:ph type="title" hasCustomPrompt="1"/>
          </p:nvPr>
        </p:nvSpPr>
        <p:spPr>
          <a:xfrm>
            <a:off x="2443164" y="1690821"/>
            <a:ext cx="9544050" cy="10339254"/>
          </a:xfrm>
        </p:spPr>
        <p:txBody>
          <a:bodyPr anchor="ctr"/>
          <a:lstStyle>
            <a:lvl1pPr>
              <a:defRPr sz="5800">
                <a:solidFill>
                  <a:schemeClr val="bg1"/>
                </a:solidFill>
              </a:defRPr>
            </a:lvl1pPr>
          </a:lstStyle>
          <a:p>
            <a:r>
              <a:rPr lang="nb-NO"/>
              <a:t>Klikk for å redigere tittelstil</a:t>
            </a:r>
            <a:endParaRPr lang="nb-US"/>
          </a:p>
        </p:txBody>
      </p:sp>
      <p:pic>
        <p:nvPicPr>
          <p:cNvPr id="8" name="Helseiarbeid_logo_org hvit skrift.neg.ai" descr="Helseiarbeid_logo_org hvit skrift.neg.ai">
            <a:extLst>
              <a:ext uri="{FF2B5EF4-FFF2-40B4-BE49-F238E27FC236}">
                <a16:creationId xmlns:a16="http://schemas.microsoft.com/office/drawing/2014/main" id="{67D7EC46-2259-59B5-DE40-46777588EFA0}"/>
              </a:ext>
            </a:extLst>
          </p:cNvPr>
          <p:cNvPicPr>
            <a:picLocks noChangeAspect="1"/>
          </p:cNvPicPr>
          <p:nvPr userDrawn="1"/>
        </p:nvPicPr>
        <p:blipFill>
          <a:blip r:embed="rId2"/>
          <a:srcRect/>
          <a:stretch>
            <a:fillRect/>
          </a:stretch>
        </p:blipFill>
        <p:spPr>
          <a:xfrm>
            <a:off x="747570" y="12582442"/>
            <a:ext cx="1569051" cy="441950"/>
          </a:xfrm>
          <a:prstGeom prst="rect">
            <a:avLst/>
          </a:prstGeom>
          <a:ln w="12700">
            <a:miter lim="400000"/>
          </a:ln>
        </p:spPr>
      </p:pic>
      <p:sp>
        <p:nvSpPr>
          <p:cNvPr id="5" name="Plassholder for innhold 2">
            <a:extLst>
              <a:ext uri="{FF2B5EF4-FFF2-40B4-BE49-F238E27FC236}">
                <a16:creationId xmlns:a16="http://schemas.microsoft.com/office/drawing/2014/main" id="{D4A96A6A-A971-64F3-E5B5-A31B5AB6B667}"/>
              </a:ext>
            </a:extLst>
          </p:cNvPr>
          <p:cNvSpPr>
            <a:spLocks noGrp="1"/>
          </p:cNvSpPr>
          <p:nvPr>
            <p:ph idx="10" hasCustomPrompt="1"/>
          </p:nvPr>
        </p:nvSpPr>
        <p:spPr>
          <a:xfrm>
            <a:off x="14361458" y="3651250"/>
            <a:ext cx="9170054" cy="8378825"/>
          </a:xfrm>
        </p:spPr>
        <p:txBody>
          <a:bodyPr anchor="t"/>
          <a:lstStyle>
            <a:lvl1pPr marL="468313" indent="-457200">
              <a:buClr>
                <a:srgbClr val="4ECDC4"/>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4ECDC4"/>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4ECDC4"/>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2088935945"/>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tel og tekst halv">
    <p:spTree>
      <p:nvGrpSpPr>
        <p:cNvPr id="1" name=""/>
        <p:cNvGrpSpPr/>
        <p:nvPr/>
      </p:nvGrpSpPr>
      <p:grpSpPr>
        <a:xfrm>
          <a:off x="0" y="0"/>
          <a:ext cx="0" cy="0"/>
          <a:chOff x="0" y="0"/>
          <a:chExt cx="0" cy="0"/>
        </a:xfrm>
      </p:grpSpPr>
      <p:sp>
        <p:nvSpPr>
          <p:cNvPr id="7" name="Rektangel">
            <a:extLst>
              <a:ext uri="{FF2B5EF4-FFF2-40B4-BE49-F238E27FC236}">
                <a16:creationId xmlns:a16="http://schemas.microsoft.com/office/drawing/2014/main" id="{237ECEBB-5EB9-8B93-9D73-B14478AEB2B9}"/>
              </a:ext>
            </a:extLst>
          </p:cNvPr>
          <p:cNvSpPr/>
          <p:nvPr userDrawn="1"/>
        </p:nvSpPr>
        <p:spPr>
          <a:xfrm>
            <a:off x="267761" y="276995"/>
            <a:ext cx="9503256" cy="13162010"/>
          </a:xfrm>
          <a:prstGeom prst="rect">
            <a:avLst/>
          </a:prstGeom>
          <a:solidFill>
            <a:srgbClr val="F5F0E6"/>
          </a:solidFill>
          <a:ln w="508000">
            <a:noFill/>
            <a:miter lim="400000"/>
          </a:ln>
        </p:spPr>
        <p:txBody>
          <a:bodyPr lIns="0" tIns="0" rIns="0" bIns="0" anchor="ctr"/>
          <a:lstStyle/>
          <a:p>
            <a:pPr marL="0" indent="0" algn="ctr">
              <a:buSzTx/>
              <a:defRPr sz="1800"/>
            </a:pPr>
            <a:endParaRPr>
              <a:solidFill>
                <a:schemeClr val="tx1"/>
              </a:solidFill>
              <a:latin typeface="+mn-lt"/>
            </a:endParaRPr>
          </a:p>
        </p:txBody>
      </p:sp>
      <p:sp>
        <p:nvSpPr>
          <p:cNvPr id="2" name="Tittel 1">
            <a:extLst>
              <a:ext uri="{FF2B5EF4-FFF2-40B4-BE49-F238E27FC236}">
                <a16:creationId xmlns:a16="http://schemas.microsoft.com/office/drawing/2014/main" id="{506CF526-68AD-7505-D6C6-14EDF3AC05E0}"/>
              </a:ext>
            </a:extLst>
          </p:cNvPr>
          <p:cNvSpPr>
            <a:spLocks noGrp="1"/>
          </p:cNvSpPr>
          <p:nvPr>
            <p:ph type="title"/>
          </p:nvPr>
        </p:nvSpPr>
        <p:spPr>
          <a:xfrm>
            <a:off x="800236" y="1714499"/>
            <a:ext cx="8239261" cy="10339254"/>
          </a:xfrm>
        </p:spPr>
        <p:txBody>
          <a:bodyPr anchor="ctr">
            <a:normAutofit/>
          </a:bodyPr>
          <a:lstStyle>
            <a:lvl1pPr>
              <a:defRPr sz="6000">
                <a:solidFill>
                  <a:srgbClr val="2D5660"/>
                </a:solidFill>
                <a:latin typeface="+mn-lt"/>
              </a:defRPr>
            </a:lvl1pPr>
          </a:lstStyle>
          <a:p>
            <a:r>
              <a:rPr lang="nb-NO" dirty="0"/>
              <a:t>Klikk for å redigere tittelstil</a:t>
            </a:r>
            <a:endParaRPr lang="nb-US" dirty="0"/>
          </a:p>
        </p:txBody>
      </p:sp>
      <p:pic>
        <p:nvPicPr>
          <p:cNvPr id="8" name="Helseiarbeid_logo_org hvit skrift.neg.ai" descr="Helseiarbeid_logo_org hvit skrift.neg.ai">
            <a:extLst>
              <a:ext uri="{FF2B5EF4-FFF2-40B4-BE49-F238E27FC236}">
                <a16:creationId xmlns:a16="http://schemas.microsoft.com/office/drawing/2014/main" id="{67D7EC46-2259-59B5-DE40-46777588EFA0}"/>
              </a:ext>
            </a:extLst>
          </p:cNvPr>
          <p:cNvPicPr>
            <a:picLocks noChangeAspect="1"/>
          </p:cNvPicPr>
          <p:nvPr userDrawn="1"/>
        </p:nvPicPr>
        <p:blipFill>
          <a:blip r:embed="rId2"/>
          <a:srcRect/>
          <a:stretch>
            <a:fillRect/>
          </a:stretch>
        </p:blipFill>
        <p:spPr>
          <a:xfrm>
            <a:off x="747570" y="12582442"/>
            <a:ext cx="1569051" cy="441950"/>
          </a:xfrm>
          <a:prstGeom prst="rect">
            <a:avLst/>
          </a:prstGeom>
          <a:ln w="12700">
            <a:miter lim="400000"/>
          </a:ln>
        </p:spPr>
      </p:pic>
      <p:sp>
        <p:nvSpPr>
          <p:cNvPr id="5" name="Plassholder for innhold 2">
            <a:extLst>
              <a:ext uri="{FF2B5EF4-FFF2-40B4-BE49-F238E27FC236}">
                <a16:creationId xmlns:a16="http://schemas.microsoft.com/office/drawing/2014/main" id="{D4A96A6A-A971-64F3-E5B5-A31B5AB6B667}"/>
              </a:ext>
            </a:extLst>
          </p:cNvPr>
          <p:cNvSpPr>
            <a:spLocks noGrp="1"/>
          </p:cNvSpPr>
          <p:nvPr>
            <p:ph idx="10"/>
          </p:nvPr>
        </p:nvSpPr>
        <p:spPr>
          <a:xfrm>
            <a:off x="10120612" y="1714500"/>
            <a:ext cx="13463152" cy="10339254"/>
          </a:xfrm>
        </p:spPr>
        <p:txBody>
          <a:bodyPr anchor="ctr">
            <a:normAutofit/>
          </a:bodyPr>
          <a:lstStyle>
            <a:lvl1pPr marL="468313" indent="-457200">
              <a:buClr>
                <a:srgbClr val="EB696B"/>
              </a:buClr>
              <a:buSzPct val="100000"/>
              <a:buFont typeface="Wingdings" pitchFamily="2" charset="2"/>
              <a:buChar char="§"/>
              <a:tabLst/>
              <a:defRPr sz="3600">
                <a:solidFill>
                  <a:schemeClr val="tx1">
                    <a:lumMod val="85000"/>
                    <a:lumOff val="15000"/>
                  </a:schemeClr>
                </a:solidFill>
                <a:latin typeface="+mn-lt"/>
                <a:cs typeface="Arial" panose="020B0604020202020204" pitchFamily="34" charset="0"/>
              </a:defRPr>
            </a:lvl1pPr>
            <a:lvl2pPr marL="468313" indent="455613">
              <a:buClr>
                <a:srgbClr val="EB696B"/>
              </a:buClr>
              <a:buSzPct val="100000"/>
              <a:buFont typeface="Arial" panose="020B0604020202020204" pitchFamily="34" charset="0"/>
              <a:buChar char="•"/>
              <a:tabLst/>
              <a:defRPr sz="3200">
                <a:solidFill>
                  <a:schemeClr val="tx1">
                    <a:lumMod val="85000"/>
                    <a:lumOff val="15000"/>
                  </a:schemeClr>
                </a:solidFill>
                <a:latin typeface="Arial" panose="020B0604020202020204" pitchFamily="34" charset="0"/>
                <a:cs typeface="Arial" panose="020B0604020202020204" pitchFamily="34" charset="0"/>
              </a:defRPr>
            </a:lvl2pPr>
            <a:lvl3pPr marL="923925" indent="455613">
              <a:buClr>
                <a:srgbClr val="4ECDC4"/>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dirty="0"/>
              <a:t>Klikk for å redigere tekststiler i malen</a:t>
            </a:r>
          </a:p>
          <a:p>
            <a:pPr lvl="1"/>
            <a:r>
              <a:rPr lang="nb-NO" dirty="0"/>
              <a:t>Andre nivå</a:t>
            </a:r>
          </a:p>
        </p:txBody>
      </p:sp>
    </p:spTree>
    <p:extLst>
      <p:ext uri="{BB962C8B-B14F-4D97-AF65-F5344CB8AC3E}">
        <p14:creationId xmlns:p14="http://schemas.microsoft.com/office/powerpoint/2010/main" val="1003927696"/>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om">
    <p:spTree>
      <p:nvGrpSpPr>
        <p:cNvPr id="1" name=""/>
        <p:cNvGrpSpPr/>
        <p:nvPr/>
      </p:nvGrpSpPr>
      <p:grpSpPr>
        <a:xfrm>
          <a:off x="0" y="0"/>
          <a:ext cx="0" cy="0"/>
          <a:chOff x="0" y="0"/>
          <a:chExt cx="0" cy="0"/>
        </a:xfrm>
      </p:grpSpPr>
      <p:sp>
        <p:nvSpPr>
          <p:cNvPr id="8" name="Rektangel">
            <a:extLst>
              <a:ext uri="{FF2B5EF4-FFF2-40B4-BE49-F238E27FC236}">
                <a16:creationId xmlns:a16="http://schemas.microsoft.com/office/drawing/2014/main" id="{090CD181-E6E2-D62F-B521-9FCB4C8EF287}"/>
              </a:ext>
            </a:extLst>
          </p:cNvPr>
          <p:cNvSpPr/>
          <p:nvPr userDrawn="1"/>
        </p:nvSpPr>
        <p:spPr>
          <a:xfrm>
            <a:off x="245327" y="283353"/>
            <a:ext cx="23878697" cy="13251675"/>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pic>
        <p:nvPicPr>
          <p:cNvPr id="27" name="Graphic 20">
            <a:extLst>
              <a:ext uri="{FF2B5EF4-FFF2-40B4-BE49-F238E27FC236}">
                <a16:creationId xmlns:a16="http://schemas.microsoft.com/office/drawing/2014/main" id="{F9CD92C3-3F49-D91E-C043-204D6106BEE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2092657" y="12815967"/>
            <a:ext cx="1587739" cy="446054"/>
          </a:xfrm>
          <a:prstGeom prst="rect">
            <a:avLst/>
          </a:prstGeom>
        </p:spPr>
      </p:pic>
      <p:sp>
        <p:nvSpPr>
          <p:cNvPr id="3" name="Trekant">
            <a:extLst>
              <a:ext uri="{FF2B5EF4-FFF2-40B4-BE49-F238E27FC236}">
                <a16:creationId xmlns:a16="http://schemas.microsoft.com/office/drawing/2014/main" id="{2D2F5568-76A4-C600-1158-AE873DC3B48C}"/>
              </a:ext>
            </a:extLst>
          </p:cNvPr>
          <p:cNvSpPr/>
          <p:nvPr userDrawn="1"/>
        </p:nvSpPr>
        <p:spPr>
          <a:xfrm rot="18900000">
            <a:off x="6080650" y="1012775"/>
            <a:ext cx="652629" cy="65262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4" name="Rektangel">
            <a:extLst>
              <a:ext uri="{FF2B5EF4-FFF2-40B4-BE49-F238E27FC236}">
                <a16:creationId xmlns:a16="http://schemas.microsoft.com/office/drawing/2014/main" id="{25E857D6-8855-7BFF-B46F-CD1D91D4A999}"/>
              </a:ext>
            </a:extLst>
          </p:cNvPr>
          <p:cNvSpPr/>
          <p:nvPr userDrawn="1"/>
        </p:nvSpPr>
        <p:spPr>
          <a:xfrm>
            <a:off x="798269" y="1225577"/>
            <a:ext cx="21022487" cy="174093"/>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a:p>
        </p:txBody>
      </p:sp>
      <p:pic>
        <p:nvPicPr>
          <p:cNvPr id="5" name="Bilde" descr="Bilde">
            <a:extLst>
              <a:ext uri="{FF2B5EF4-FFF2-40B4-BE49-F238E27FC236}">
                <a16:creationId xmlns:a16="http://schemas.microsoft.com/office/drawing/2014/main" id="{6D904CEB-14FE-09A8-E51D-EDAF87D5F7BD}"/>
              </a:ext>
            </a:extLst>
          </p:cNvPr>
          <p:cNvPicPr>
            <a:picLocks noChangeAspect="1"/>
          </p:cNvPicPr>
          <p:nvPr userDrawn="1"/>
        </p:nvPicPr>
        <p:blipFill>
          <a:blip r:embed="rId4"/>
          <a:stretch>
            <a:fillRect/>
          </a:stretch>
        </p:blipFill>
        <p:spPr>
          <a:xfrm>
            <a:off x="22222555" y="638313"/>
            <a:ext cx="1369036" cy="839736"/>
          </a:xfrm>
          <a:prstGeom prst="rect">
            <a:avLst/>
          </a:prstGeom>
          <a:ln w="12700">
            <a:miter lim="400000"/>
          </a:ln>
        </p:spPr>
      </p:pic>
      <p:sp>
        <p:nvSpPr>
          <p:cNvPr id="7" name="Plassholder for innhold 2">
            <a:extLst>
              <a:ext uri="{FF2B5EF4-FFF2-40B4-BE49-F238E27FC236}">
                <a16:creationId xmlns:a16="http://schemas.microsoft.com/office/drawing/2014/main" id="{47387352-6FCF-590B-43A7-9CDB799C777B}"/>
              </a:ext>
            </a:extLst>
          </p:cNvPr>
          <p:cNvSpPr>
            <a:spLocks noGrp="1"/>
          </p:cNvSpPr>
          <p:nvPr>
            <p:ph idx="14"/>
          </p:nvPr>
        </p:nvSpPr>
        <p:spPr>
          <a:xfrm>
            <a:off x="806885" y="1800569"/>
            <a:ext cx="22627881" cy="10742392"/>
          </a:xfrm>
        </p:spPr>
        <p:txBody>
          <a:bodyPr anchor="t"/>
          <a:lstStyle>
            <a:lvl1pPr marL="468313" indent="-457200">
              <a:buClr>
                <a:srgbClr val="EB696B"/>
              </a:buClr>
              <a:buSzPct val="100000"/>
              <a:buFont typeface="Wingdings" pitchFamily="2" charset="2"/>
              <a:buChar char="§"/>
              <a:tabLst/>
              <a:defRPr sz="2800">
                <a:latin typeface="+mn-lt"/>
                <a:cs typeface="Arial" panose="020B0604020202020204" pitchFamily="34" charset="0"/>
              </a:defRPr>
            </a:lvl1pPr>
            <a:lvl2pPr marL="468313" indent="455613">
              <a:buClr>
                <a:srgbClr val="EB696B"/>
              </a:buClr>
              <a:buSzPct val="100000"/>
              <a:buFont typeface="Wingdings" pitchFamily="2" charset="2"/>
              <a:buChar char="§"/>
              <a:tabLst/>
              <a:defRPr sz="2400">
                <a:latin typeface="+mn-lt"/>
                <a:cs typeface="Arial" panose="020B0604020202020204" pitchFamily="34" charset="0"/>
              </a:defRPr>
            </a:lvl2pPr>
            <a:lvl3pPr marL="923925" indent="455613">
              <a:buClr>
                <a:srgbClr val="EB696B"/>
              </a:buClr>
              <a:buSzPct val="100000"/>
              <a:buFont typeface="Wingdings" pitchFamily="2" charset="2"/>
              <a:buChar char="§"/>
              <a:tabLst/>
              <a:defRPr sz="1800">
                <a:latin typeface="+mn-lt"/>
                <a:cs typeface="Arial" panose="020B0604020202020204" pitchFamily="34" charset="0"/>
              </a:defRPr>
            </a:lvl3pPr>
            <a:lvl4pPr marL="1379538" indent="457200">
              <a:buClr>
                <a:srgbClr val="EB696B"/>
              </a:buClr>
              <a:buSzPct val="100000"/>
              <a:buFont typeface="Wingdings" pitchFamily="2" charset="2"/>
              <a:buChar char="§"/>
              <a:tabLst/>
              <a:defRPr sz="1600">
                <a:latin typeface="+mn-lt"/>
                <a:cs typeface="Arial" panose="020B0604020202020204" pitchFamily="34" charset="0"/>
              </a:defRPr>
            </a:lvl4pPr>
            <a:lvl5pPr marL="1836738" indent="455613">
              <a:buClr>
                <a:srgbClr val="EB696B"/>
              </a:buClr>
              <a:buSzPct val="100000"/>
              <a:buFont typeface="Wingdings" pitchFamily="2" charset="2"/>
              <a:buChar char="§"/>
              <a:tabLst/>
              <a:defRPr sz="1600">
                <a:latin typeface="+mn-lt"/>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
        <p:nvSpPr>
          <p:cNvPr id="10" name="Plassholder for tekst 2">
            <a:extLst>
              <a:ext uri="{FF2B5EF4-FFF2-40B4-BE49-F238E27FC236}">
                <a16:creationId xmlns:a16="http://schemas.microsoft.com/office/drawing/2014/main" id="{945FB9FA-29C6-CB77-652F-F9FE997692D4}"/>
              </a:ext>
            </a:extLst>
          </p:cNvPr>
          <p:cNvSpPr>
            <a:spLocks noGrp="1"/>
          </p:cNvSpPr>
          <p:nvPr>
            <p:ph type="body" idx="1"/>
          </p:nvPr>
        </p:nvSpPr>
        <p:spPr>
          <a:xfrm>
            <a:off x="806884" y="495372"/>
            <a:ext cx="12667738" cy="626260"/>
          </a:xfrm>
        </p:spPr>
        <p:txBody>
          <a:bodyPr/>
          <a:lstStyle>
            <a:lvl1pPr marL="0" indent="0">
              <a:buNone/>
              <a:defRPr sz="28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Tree>
    <p:extLst>
      <p:ext uri="{BB962C8B-B14F-4D97-AF65-F5344CB8AC3E}">
        <p14:creationId xmlns:p14="http://schemas.microsoft.com/office/powerpoint/2010/main" val="1318835696"/>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613674233"/>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Deloverskrift_Mønster_Hvileslide">
    <p:spTree>
      <p:nvGrpSpPr>
        <p:cNvPr id="1" name=""/>
        <p:cNvGrpSpPr/>
        <p:nvPr/>
      </p:nvGrpSpPr>
      <p:grpSpPr>
        <a:xfrm>
          <a:off x="0" y="0"/>
          <a:ext cx="0" cy="0"/>
          <a:chOff x="0" y="0"/>
          <a:chExt cx="0" cy="0"/>
        </a:xfrm>
      </p:grpSpPr>
      <p:pic>
        <p:nvPicPr>
          <p:cNvPr id="7" name="Bilde" descr="Bilde">
            <a:extLst>
              <a:ext uri="{FF2B5EF4-FFF2-40B4-BE49-F238E27FC236}">
                <a16:creationId xmlns:a16="http://schemas.microsoft.com/office/drawing/2014/main" id="{A8A24D36-D50B-1213-1E45-43BCE68E3361}"/>
              </a:ext>
            </a:extLst>
          </p:cNvPr>
          <p:cNvPicPr>
            <a:picLocks noChangeAspect="1"/>
          </p:cNvPicPr>
          <p:nvPr userDrawn="1"/>
        </p:nvPicPr>
        <p:blipFill>
          <a:blip r:embed="rId2">
            <a:alphaModFix amt="17476"/>
          </a:blip>
          <a:stretch>
            <a:fillRect/>
          </a:stretch>
        </p:blipFill>
        <p:spPr>
          <a:xfrm>
            <a:off x="-93527" y="0"/>
            <a:ext cx="22745282" cy="13716000"/>
          </a:xfrm>
          <a:prstGeom prst="rect">
            <a:avLst/>
          </a:prstGeom>
          <a:ln w="12700">
            <a:miter lim="400000"/>
          </a:ln>
        </p:spPr>
      </p:pic>
      <p:sp>
        <p:nvSpPr>
          <p:cNvPr id="2" name="Tittel 1">
            <a:extLst>
              <a:ext uri="{FF2B5EF4-FFF2-40B4-BE49-F238E27FC236}">
                <a16:creationId xmlns:a16="http://schemas.microsoft.com/office/drawing/2014/main" id="{301B008E-9A56-83F7-97F9-A77562A322F6}"/>
              </a:ext>
            </a:extLst>
          </p:cNvPr>
          <p:cNvSpPr>
            <a:spLocks noGrp="1"/>
          </p:cNvSpPr>
          <p:nvPr>
            <p:ph type="title" hasCustomPrompt="1"/>
          </p:nvPr>
        </p:nvSpPr>
        <p:spPr>
          <a:xfrm>
            <a:off x="9554817" y="954571"/>
            <a:ext cx="12748592" cy="1576595"/>
          </a:xfrm>
        </p:spPr>
        <p:txBody>
          <a:bodyPr anchor="b"/>
          <a:lstStyle>
            <a:lvl1pPr algn="l">
              <a:defRPr sz="5800"/>
            </a:lvl1pPr>
          </a:lstStyle>
          <a:p>
            <a:r>
              <a:rPr lang="nb-NO"/>
              <a:t>Klikk for å redigere tittelstil</a:t>
            </a:r>
            <a:endParaRPr lang="nb-US"/>
          </a:p>
        </p:txBody>
      </p:sp>
      <p:sp>
        <p:nvSpPr>
          <p:cNvPr id="3" name="Plassholder for tekst 2">
            <a:extLst>
              <a:ext uri="{FF2B5EF4-FFF2-40B4-BE49-F238E27FC236}">
                <a16:creationId xmlns:a16="http://schemas.microsoft.com/office/drawing/2014/main" id="{C6A55238-71E9-5A41-3FB2-2890C56DD55D}"/>
              </a:ext>
            </a:extLst>
          </p:cNvPr>
          <p:cNvSpPr>
            <a:spLocks noGrp="1"/>
          </p:cNvSpPr>
          <p:nvPr>
            <p:ph type="body" idx="1" hasCustomPrompt="1"/>
          </p:nvPr>
        </p:nvSpPr>
        <p:spPr>
          <a:xfrm>
            <a:off x="9554817" y="2796209"/>
            <a:ext cx="12748592" cy="1312036"/>
          </a:xfrm>
        </p:spPr>
        <p:txBody>
          <a:bodyPr/>
          <a:lstStyle>
            <a:lvl1pPr marL="0" indent="0">
              <a:buNone/>
              <a:defRPr sz="28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Tree>
    <p:extLst>
      <p:ext uri="{BB962C8B-B14F-4D97-AF65-F5344CB8AC3E}">
        <p14:creationId xmlns:p14="http://schemas.microsoft.com/office/powerpoint/2010/main" val="2551438221"/>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x bilder">
    <p:spTree>
      <p:nvGrpSpPr>
        <p:cNvPr id="1" name=""/>
        <p:cNvGrpSpPr/>
        <p:nvPr/>
      </p:nvGrpSpPr>
      <p:grpSpPr>
        <a:xfrm>
          <a:off x="0" y="0"/>
          <a:ext cx="0" cy="0"/>
          <a:chOff x="0" y="0"/>
          <a:chExt cx="0" cy="0"/>
        </a:xfrm>
      </p:grpSpPr>
      <p:sp>
        <p:nvSpPr>
          <p:cNvPr id="14" name="Rektangel">
            <a:extLst>
              <a:ext uri="{FF2B5EF4-FFF2-40B4-BE49-F238E27FC236}">
                <a16:creationId xmlns:a16="http://schemas.microsoft.com/office/drawing/2014/main" id="{D6AEF4D8-9FBD-C289-8402-4CE223527F4D}"/>
              </a:ext>
            </a:extLst>
          </p:cNvPr>
          <p:cNvSpPr/>
          <p:nvPr userDrawn="1"/>
        </p:nvSpPr>
        <p:spPr>
          <a:xfrm>
            <a:off x="276994" y="273050"/>
            <a:ext cx="23830011" cy="13165955"/>
          </a:xfrm>
          <a:prstGeom prst="rect">
            <a:avLst/>
          </a:prstGeom>
          <a:solidFill>
            <a:srgbClr val="4ECDC4">
              <a:alpha val="29804"/>
            </a:srgbClr>
          </a:solidFill>
          <a:ln w="254000">
            <a:noFill/>
            <a:miter lim="400000"/>
          </a:ln>
        </p:spPr>
        <p:txBody>
          <a:bodyPr lIns="0" tIns="0" rIns="0" bIns="0" anchor="ctr"/>
          <a:lstStyle/>
          <a:p>
            <a:pPr marL="0" indent="0">
              <a:buSzTx/>
              <a:defRPr sz="1800"/>
            </a:pPr>
            <a:endParaRPr/>
          </a:p>
        </p:txBody>
      </p:sp>
      <p:sp>
        <p:nvSpPr>
          <p:cNvPr id="2" name="Tittel 1">
            <a:extLst>
              <a:ext uri="{FF2B5EF4-FFF2-40B4-BE49-F238E27FC236}">
                <a16:creationId xmlns:a16="http://schemas.microsoft.com/office/drawing/2014/main" id="{38C31EE6-B110-350F-8E1A-E9574F2F281D}"/>
              </a:ext>
            </a:extLst>
          </p:cNvPr>
          <p:cNvSpPr>
            <a:spLocks noGrp="1"/>
          </p:cNvSpPr>
          <p:nvPr>
            <p:ph type="title" hasCustomPrompt="1"/>
          </p:nvPr>
        </p:nvSpPr>
        <p:spPr>
          <a:xfrm>
            <a:off x="4157663" y="742950"/>
            <a:ext cx="16125274" cy="1509712"/>
          </a:xfrm>
        </p:spPr>
        <p:txBody>
          <a:bodyPr/>
          <a:lstStyle>
            <a:lvl1pPr>
              <a:defRPr sz="5800"/>
            </a:lvl1pPr>
          </a:lstStyle>
          <a:p>
            <a:r>
              <a:rPr lang="nb-NO"/>
              <a:t>Klikk for å redigere tittelstil</a:t>
            </a:r>
            <a:endParaRPr lang="nb-US"/>
          </a:p>
        </p:txBody>
      </p:sp>
      <p:sp>
        <p:nvSpPr>
          <p:cNvPr id="10" name="Bilde">
            <a:extLst>
              <a:ext uri="{FF2B5EF4-FFF2-40B4-BE49-F238E27FC236}">
                <a16:creationId xmlns:a16="http://schemas.microsoft.com/office/drawing/2014/main" id="{EF3E7F7E-CC47-ACBE-B8A1-F558A275DDE2}"/>
              </a:ext>
            </a:extLst>
          </p:cNvPr>
          <p:cNvSpPr>
            <a:spLocks noGrp="1"/>
          </p:cNvSpPr>
          <p:nvPr>
            <p:ph type="pic" sz="quarter" idx="25"/>
          </p:nvPr>
        </p:nvSpPr>
        <p:spPr>
          <a:xfrm>
            <a:off x="4191528" y="2527640"/>
            <a:ext cx="5152476" cy="7789331"/>
          </a:xfrm>
          <a:prstGeom prst="rect">
            <a:avLst/>
          </a:prstGeom>
        </p:spPr>
        <p:txBody>
          <a:bodyPr lIns="91439" tIns="45719" rIns="91439" bIns="45719" anchor="ctr" anchorCtr="0">
            <a:noAutofit/>
          </a:bodyPr>
          <a:lstStyle/>
          <a:p>
            <a:endParaRPr/>
          </a:p>
        </p:txBody>
      </p:sp>
      <p:sp>
        <p:nvSpPr>
          <p:cNvPr id="11" name="Bilde">
            <a:extLst>
              <a:ext uri="{FF2B5EF4-FFF2-40B4-BE49-F238E27FC236}">
                <a16:creationId xmlns:a16="http://schemas.microsoft.com/office/drawing/2014/main" id="{BE995E87-D9E2-DC41-011C-665448AD27BB}"/>
              </a:ext>
            </a:extLst>
          </p:cNvPr>
          <p:cNvSpPr>
            <a:spLocks noGrp="1"/>
          </p:cNvSpPr>
          <p:nvPr>
            <p:ph type="pic" sz="quarter" idx="26"/>
          </p:nvPr>
        </p:nvSpPr>
        <p:spPr>
          <a:xfrm>
            <a:off x="9660994" y="2527640"/>
            <a:ext cx="5152476" cy="7789331"/>
          </a:xfrm>
          <a:prstGeom prst="rect">
            <a:avLst/>
          </a:prstGeom>
        </p:spPr>
        <p:txBody>
          <a:bodyPr lIns="91439" tIns="45719" rIns="91439" bIns="45719" anchor="ctr">
            <a:noAutofit/>
          </a:bodyPr>
          <a:lstStyle/>
          <a:p>
            <a:endParaRPr/>
          </a:p>
        </p:txBody>
      </p:sp>
      <p:sp>
        <p:nvSpPr>
          <p:cNvPr id="12" name="Bilde">
            <a:extLst>
              <a:ext uri="{FF2B5EF4-FFF2-40B4-BE49-F238E27FC236}">
                <a16:creationId xmlns:a16="http://schemas.microsoft.com/office/drawing/2014/main" id="{96BEFCFD-91BA-EC52-E8CF-15988D50E4DE}"/>
              </a:ext>
            </a:extLst>
          </p:cNvPr>
          <p:cNvSpPr>
            <a:spLocks noGrp="1"/>
          </p:cNvSpPr>
          <p:nvPr>
            <p:ph type="pic" sz="quarter" idx="27"/>
          </p:nvPr>
        </p:nvSpPr>
        <p:spPr>
          <a:xfrm>
            <a:off x="15130460" y="2527640"/>
            <a:ext cx="5152476" cy="7789331"/>
          </a:xfrm>
          <a:prstGeom prst="rect">
            <a:avLst/>
          </a:prstGeom>
        </p:spPr>
        <p:txBody>
          <a:bodyPr lIns="91439" tIns="45719" rIns="91439" bIns="45719" anchor="ctr">
            <a:noAutofit/>
          </a:bodyPr>
          <a:lstStyle/>
          <a:p>
            <a:endParaRPr/>
          </a:p>
        </p:txBody>
      </p:sp>
      <p:pic>
        <p:nvPicPr>
          <p:cNvPr id="13" name="Graphic 12">
            <a:extLst>
              <a:ext uri="{FF2B5EF4-FFF2-40B4-BE49-F238E27FC236}">
                <a16:creationId xmlns:a16="http://schemas.microsoft.com/office/drawing/2014/main" id="{0F906905-A324-FDB2-655A-EAA56F228C2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59816" y="12591988"/>
            <a:ext cx="1587739" cy="446054"/>
          </a:xfrm>
          <a:prstGeom prst="rect">
            <a:avLst/>
          </a:prstGeom>
        </p:spPr>
      </p:pic>
      <p:sp>
        <p:nvSpPr>
          <p:cNvPr id="4" name="Plassholder for innhold 2">
            <a:extLst>
              <a:ext uri="{FF2B5EF4-FFF2-40B4-BE49-F238E27FC236}">
                <a16:creationId xmlns:a16="http://schemas.microsoft.com/office/drawing/2014/main" id="{9CA01EA9-65F8-40BD-9F07-2E96DB415022}"/>
              </a:ext>
            </a:extLst>
          </p:cNvPr>
          <p:cNvSpPr>
            <a:spLocks noGrp="1"/>
          </p:cNvSpPr>
          <p:nvPr>
            <p:ph idx="28" hasCustomPrompt="1"/>
          </p:nvPr>
        </p:nvSpPr>
        <p:spPr>
          <a:xfrm>
            <a:off x="9573520" y="10438886"/>
            <a:ext cx="5019276" cy="1299255"/>
          </a:xfrm>
        </p:spPr>
        <p:txBody>
          <a:bodyPr anchor="t"/>
          <a:lstStyle>
            <a:lvl1pPr marL="468313" indent="-457200">
              <a:buClr>
                <a:srgbClr val="FF6B6B"/>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4ECDC4"/>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4ECDC4"/>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Punkter</a:t>
            </a:r>
          </a:p>
        </p:txBody>
      </p:sp>
      <p:sp>
        <p:nvSpPr>
          <p:cNvPr id="5" name="Plassholder for innhold 2">
            <a:extLst>
              <a:ext uri="{FF2B5EF4-FFF2-40B4-BE49-F238E27FC236}">
                <a16:creationId xmlns:a16="http://schemas.microsoft.com/office/drawing/2014/main" id="{8614B4AE-F942-F8C2-B3DF-DAFB2889BB7A}"/>
              </a:ext>
            </a:extLst>
          </p:cNvPr>
          <p:cNvSpPr>
            <a:spLocks noGrp="1"/>
          </p:cNvSpPr>
          <p:nvPr>
            <p:ph idx="29" hasCustomPrompt="1"/>
          </p:nvPr>
        </p:nvSpPr>
        <p:spPr>
          <a:xfrm>
            <a:off x="15057941" y="10438886"/>
            <a:ext cx="5019276" cy="1299255"/>
          </a:xfrm>
        </p:spPr>
        <p:txBody>
          <a:bodyPr anchor="t"/>
          <a:lstStyle>
            <a:lvl1pPr marL="468313" indent="-457200">
              <a:buClr>
                <a:srgbClr val="FF6B6B"/>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4ECDC4"/>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4ECDC4"/>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Punkter</a:t>
            </a:r>
          </a:p>
        </p:txBody>
      </p:sp>
      <p:sp>
        <p:nvSpPr>
          <p:cNvPr id="6" name="Plassholder for innhold 2">
            <a:extLst>
              <a:ext uri="{FF2B5EF4-FFF2-40B4-BE49-F238E27FC236}">
                <a16:creationId xmlns:a16="http://schemas.microsoft.com/office/drawing/2014/main" id="{17DE6278-77B4-BBCA-5DE8-01F036DCC36F}"/>
              </a:ext>
            </a:extLst>
          </p:cNvPr>
          <p:cNvSpPr>
            <a:spLocks noGrp="1"/>
          </p:cNvSpPr>
          <p:nvPr>
            <p:ph idx="10" hasCustomPrompt="1"/>
          </p:nvPr>
        </p:nvSpPr>
        <p:spPr>
          <a:xfrm>
            <a:off x="4089099" y="10438886"/>
            <a:ext cx="5019276" cy="1299255"/>
          </a:xfrm>
        </p:spPr>
        <p:txBody>
          <a:bodyPr anchor="t"/>
          <a:lstStyle>
            <a:lvl1pPr marL="468313" indent="-457200">
              <a:buClr>
                <a:srgbClr val="FF6B6B"/>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4ECDC4"/>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4ECDC4"/>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Punkter</a:t>
            </a:r>
          </a:p>
        </p:txBody>
      </p:sp>
    </p:spTree>
    <p:extLst>
      <p:ext uri="{BB962C8B-B14F-4D97-AF65-F5344CB8AC3E}">
        <p14:creationId xmlns:p14="http://schemas.microsoft.com/office/powerpoint/2010/main" val="3893405709"/>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kst bilde 50-50">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8C31EE6-B110-350F-8E1A-E9574F2F281D}"/>
              </a:ext>
            </a:extLst>
          </p:cNvPr>
          <p:cNvSpPr>
            <a:spLocks noGrp="1"/>
          </p:cNvSpPr>
          <p:nvPr>
            <p:ph type="title" hasCustomPrompt="1"/>
          </p:nvPr>
        </p:nvSpPr>
        <p:spPr>
          <a:xfrm>
            <a:off x="759816" y="2127087"/>
            <a:ext cx="9601143" cy="1583521"/>
          </a:xfrm>
        </p:spPr>
        <p:txBody>
          <a:bodyPr/>
          <a:lstStyle>
            <a:lvl1pPr>
              <a:defRPr sz="5800"/>
            </a:lvl1pPr>
          </a:lstStyle>
          <a:p>
            <a:r>
              <a:rPr lang="nb-NO"/>
              <a:t>Klikk for å redigere tittelstil</a:t>
            </a:r>
            <a:endParaRPr lang="nb-US"/>
          </a:p>
        </p:txBody>
      </p:sp>
      <p:sp>
        <p:nvSpPr>
          <p:cNvPr id="12" name="Bilde">
            <a:extLst>
              <a:ext uri="{FF2B5EF4-FFF2-40B4-BE49-F238E27FC236}">
                <a16:creationId xmlns:a16="http://schemas.microsoft.com/office/drawing/2014/main" id="{96BEFCFD-91BA-EC52-E8CF-15988D50E4DE}"/>
              </a:ext>
            </a:extLst>
          </p:cNvPr>
          <p:cNvSpPr>
            <a:spLocks noGrp="1"/>
          </p:cNvSpPr>
          <p:nvPr>
            <p:ph type="pic" sz="quarter" idx="27"/>
          </p:nvPr>
        </p:nvSpPr>
        <p:spPr>
          <a:xfrm>
            <a:off x="11277600" y="273050"/>
            <a:ext cx="12829405" cy="13165955"/>
          </a:xfrm>
          <a:prstGeom prst="rect">
            <a:avLst/>
          </a:prstGeom>
        </p:spPr>
        <p:txBody>
          <a:bodyPr lIns="91439" tIns="45719" rIns="91439" bIns="45719" anchor="ctr">
            <a:noAutofit/>
          </a:bodyPr>
          <a:lstStyle>
            <a:lvl1pPr>
              <a:defRPr sz="5800"/>
            </a:lvl1pPr>
          </a:lstStyle>
          <a:p>
            <a:endParaRPr/>
          </a:p>
        </p:txBody>
      </p:sp>
      <p:sp>
        <p:nvSpPr>
          <p:cNvPr id="6" name="Plassholder for innhold 2">
            <a:extLst>
              <a:ext uri="{FF2B5EF4-FFF2-40B4-BE49-F238E27FC236}">
                <a16:creationId xmlns:a16="http://schemas.microsoft.com/office/drawing/2014/main" id="{51385297-85AC-C15F-4E2A-DA1EFA98F098}"/>
              </a:ext>
            </a:extLst>
          </p:cNvPr>
          <p:cNvSpPr>
            <a:spLocks noGrp="1"/>
          </p:cNvSpPr>
          <p:nvPr>
            <p:ph idx="10" hasCustomPrompt="1"/>
          </p:nvPr>
        </p:nvSpPr>
        <p:spPr>
          <a:xfrm>
            <a:off x="759815" y="3961514"/>
            <a:ext cx="9601143" cy="7793166"/>
          </a:xfrm>
        </p:spPr>
        <p:txBody>
          <a:bodyPr anchor="t"/>
          <a:lstStyle>
            <a:lvl1pPr marL="468313" indent="-457200">
              <a:buClr>
                <a:srgbClr val="4ECDC4"/>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4ECDC4"/>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4ECDC4"/>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3851913010"/>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resentasjonstittel"/>
          <p:cNvSpPr txBox="1">
            <a:spLocks noGrp="1"/>
          </p:cNvSpPr>
          <p:nvPr>
            <p:ph type="title" hasCustomPrompt="1"/>
          </p:nvPr>
        </p:nvSpPr>
        <p:spPr>
          <a:xfrm>
            <a:off x="1206496" y="2574991"/>
            <a:ext cx="21971004" cy="4648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b">
            <a:normAutofit/>
          </a:bodyPr>
          <a:lstStyle/>
          <a:p>
            <a:r>
              <a:rPr err="1"/>
              <a:t>Presentasjonstittel</a:t>
            </a:r>
            <a:endParaRPr/>
          </a:p>
        </p:txBody>
      </p:sp>
      <p:sp>
        <p:nvSpPr>
          <p:cNvPr id="6" name="Brødtekst nivå én…"/>
          <p:cNvSpPr txBox="1">
            <a:spLocks noGrp="1"/>
          </p:cNvSpPr>
          <p:nvPr>
            <p:ph type="body" idx="1" hasCustomPrompt="1"/>
          </p:nvPr>
        </p:nvSpPr>
        <p:spPr>
          <a:xfrm>
            <a:off x="1201342" y="7223190"/>
            <a:ext cx="21971001" cy="1905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rPr err="1"/>
              <a:t>Presentasjonsundertittel</a:t>
            </a:r>
            <a:endParaRPr/>
          </a:p>
        </p:txBody>
      </p:sp>
      <p:sp>
        <p:nvSpPr>
          <p:cNvPr id="20" name="Kvadrat">
            <a:extLst>
              <a:ext uri="{FF2B5EF4-FFF2-40B4-BE49-F238E27FC236}">
                <a16:creationId xmlns:a16="http://schemas.microsoft.com/office/drawing/2014/main" id="{1259488F-DEA6-D79C-EE94-82412E741276}"/>
              </a:ext>
            </a:extLst>
          </p:cNvPr>
          <p:cNvSpPr/>
          <p:nvPr userDrawn="1"/>
        </p:nvSpPr>
        <p:spPr>
          <a:xfrm>
            <a:off x="11810108" y="-1066800"/>
            <a:ext cx="753468" cy="753468"/>
          </a:xfrm>
          <a:prstGeom prst="rect">
            <a:avLst/>
          </a:prstGeom>
          <a:solidFill>
            <a:srgbClr val="FFE66D"/>
          </a:solidFill>
          <a:ln w="12700">
            <a:miter lim="400000"/>
          </a:ln>
        </p:spPr>
        <p:txBody>
          <a:bodyPr lIns="0" tIns="0" rIns="0" bIns="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p>
        </p:txBody>
      </p:sp>
      <p:sp>
        <p:nvSpPr>
          <p:cNvPr id="11" name="Kvadrat">
            <a:extLst>
              <a:ext uri="{FF2B5EF4-FFF2-40B4-BE49-F238E27FC236}">
                <a16:creationId xmlns:a16="http://schemas.microsoft.com/office/drawing/2014/main" id="{FCC6997A-A476-EDE8-7442-1EDE3F186893}"/>
              </a:ext>
            </a:extLst>
          </p:cNvPr>
          <p:cNvSpPr/>
          <p:nvPr userDrawn="1"/>
        </p:nvSpPr>
        <p:spPr>
          <a:xfrm>
            <a:off x="12563143" y="-1066800"/>
            <a:ext cx="753468" cy="753468"/>
          </a:xfrm>
          <a:prstGeom prst="rect">
            <a:avLst/>
          </a:prstGeom>
          <a:solidFill>
            <a:srgbClr val="4ECDC4"/>
          </a:solidFill>
          <a:ln w="12700">
            <a:miter lim="400000"/>
          </a:ln>
        </p:spPr>
        <p:txBody>
          <a:bodyPr lIns="0" tIns="0" rIns="0" bIns="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p>
        </p:txBody>
      </p:sp>
      <p:sp>
        <p:nvSpPr>
          <p:cNvPr id="12" name="Kvadrat">
            <a:extLst>
              <a:ext uri="{FF2B5EF4-FFF2-40B4-BE49-F238E27FC236}">
                <a16:creationId xmlns:a16="http://schemas.microsoft.com/office/drawing/2014/main" id="{F90BA7E2-251C-5501-D33C-BC209D41B7F4}"/>
              </a:ext>
            </a:extLst>
          </p:cNvPr>
          <p:cNvSpPr/>
          <p:nvPr userDrawn="1"/>
        </p:nvSpPr>
        <p:spPr>
          <a:xfrm>
            <a:off x="11056424" y="-1066800"/>
            <a:ext cx="753468" cy="753468"/>
          </a:xfrm>
          <a:prstGeom prst="rect">
            <a:avLst/>
          </a:prstGeom>
          <a:solidFill>
            <a:srgbClr val="FF6B6B"/>
          </a:solidFill>
          <a:ln w="12700">
            <a:miter lim="400000"/>
          </a:ln>
        </p:spPr>
        <p:txBody>
          <a:bodyPr lIns="0" tIns="0" rIns="0" bIns="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solidFill>
                <a:schemeClr val="bg1"/>
              </a:solidFill>
            </a:endParaRPr>
          </a:p>
        </p:txBody>
      </p:sp>
      <p:pic>
        <p:nvPicPr>
          <p:cNvPr id="21" name="Graphic 20">
            <a:extLst>
              <a:ext uri="{FF2B5EF4-FFF2-40B4-BE49-F238E27FC236}">
                <a16:creationId xmlns:a16="http://schemas.microsoft.com/office/drawing/2014/main" id="{C60F0573-47F0-5064-C2E8-CE7AA5AF3075}"/>
              </a:ext>
            </a:extLst>
          </p:cNvPr>
          <p:cNvPicPr>
            <a:picLocks noChangeAspect="1"/>
          </p:cNvPicPr>
          <p:nvPr userDrawn="1"/>
        </p:nvPicPr>
        <p:blipFill>
          <a:blip r:embed="rId19">
            <a:extLst>
              <a:ext uri="{96DAC541-7B7A-43D3-8B79-37D633B846F1}">
                <asvg:svgBlip xmlns:asvg="http://schemas.microsoft.com/office/drawing/2016/SVG/main" r:embed="rId20"/>
              </a:ext>
            </a:extLst>
          </a:blip>
          <a:stretch>
            <a:fillRect/>
          </a:stretch>
        </p:blipFill>
        <p:spPr>
          <a:xfrm>
            <a:off x="759816" y="12591988"/>
            <a:ext cx="1587739" cy="446054"/>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74" r:id="rId2"/>
    <p:sldLayoutId id="2147483662" r:id="rId3"/>
    <p:sldLayoutId id="2147483680" r:id="rId4"/>
    <p:sldLayoutId id="2147483678" r:id="rId5"/>
    <p:sldLayoutId id="2147483681" r:id="rId6"/>
    <p:sldLayoutId id="2147483663" r:id="rId7"/>
    <p:sldLayoutId id="2147483666" r:id="rId8"/>
    <p:sldLayoutId id="2147483676" r:id="rId9"/>
    <p:sldLayoutId id="2147483677" r:id="rId10"/>
    <p:sldLayoutId id="2147483664" r:id="rId11"/>
    <p:sldLayoutId id="2147483673" r:id="rId12"/>
    <p:sldLayoutId id="2147483665" r:id="rId13"/>
    <p:sldLayoutId id="2147483668" r:id="rId14"/>
    <p:sldLayoutId id="2147483669" r:id="rId15"/>
    <p:sldLayoutId id="2147483672" r:id="rId16"/>
    <p:sldLayoutId id="2147483679" r:id="rId17"/>
  </p:sldLayoutIdLst>
  <p:transition spd="med"/>
  <p:txStyles>
    <p:titleStyle>
      <a:lvl1pPr marL="0" marR="0" indent="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p:titleStyle>
    <p:bodyStyle>
      <a:lvl1pPr marL="0" marR="0" indent="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extLst>
    <p:ext uri="{27BBF7A9-308A-43DC-89C8-2F10F3537804}">
      <p15:sldGuideLst xmlns:p15="http://schemas.microsoft.com/office/powerpoint/2012/main">
        <p15:guide id="1" orient="horz" pos="4320">
          <p15:clr>
            <a:srgbClr val="F26B43"/>
          </p15:clr>
        </p15:guide>
        <p15:guide id="2" pos="768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8CF0902-2CB7-DC63-482A-EC0FD77A127A}"/>
              </a:ext>
            </a:extLst>
          </p:cNvPr>
          <p:cNvSpPr>
            <a:spLocks noGrp="1"/>
          </p:cNvSpPr>
          <p:nvPr>
            <p:ph type="title"/>
          </p:nvPr>
        </p:nvSpPr>
        <p:spPr/>
        <p:txBody>
          <a:bodyPr/>
          <a:lstStyle/>
          <a:p>
            <a:r>
              <a:rPr lang="nb-NO" noProof="1"/>
              <a:t>Fase 0</a:t>
            </a:r>
            <a:br>
              <a:rPr lang="nb-NO" noProof="1"/>
            </a:br>
            <a:r>
              <a:rPr lang="nb-NO" b="1" noProof="1"/>
              <a:t>Forberedelser</a:t>
            </a:r>
          </a:p>
        </p:txBody>
      </p:sp>
      <p:sp>
        <p:nvSpPr>
          <p:cNvPr id="3" name="Plassholder for innhold 2">
            <a:extLst>
              <a:ext uri="{FF2B5EF4-FFF2-40B4-BE49-F238E27FC236}">
                <a16:creationId xmlns:a16="http://schemas.microsoft.com/office/drawing/2014/main" id="{3DFED00C-31E8-62DF-5944-54166E578D4F}"/>
              </a:ext>
            </a:extLst>
          </p:cNvPr>
          <p:cNvSpPr>
            <a:spLocks noGrp="1"/>
          </p:cNvSpPr>
          <p:nvPr>
            <p:ph idx="10"/>
          </p:nvPr>
        </p:nvSpPr>
        <p:spPr/>
        <p:txBody>
          <a:bodyPr/>
          <a:lstStyle/>
          <a:p>
            <a:pPr marL="11113" indent="0">
              <a:buNone/>
            </a:pPr>
            <a:endParaRPr lang="nb-NO" noProof="1"/>
          </a:p>
          <a:p>
            <a:pPr marL="10795" indent="0">
              <a:buNone/>
            </a:pPr>
            <a:r>
              <a:rPr lang="nb-NO" noProof="1">
                <a:latin typeface="Roboto Slab "/>
                <a:cs typeface="Arial"/>
              </a:rPr>
              <a:t>Denne fasen forutsetter at du printer ut og har har med deg, </a:t>
            </a:r>
          </a:p>
          <a:p>
            <a:pPr marL="582295" indent="-571500"/>
            <a:r>
              <a:rPr lang="nb-NO" noProof="1">
                <a:latin typeface="Roboto Slab "/>
                <a:cs typeface="Arial"/>
              </a:rPr>
              <a:t>Spillkort til «HelserIArbeid-spillet» </a:t>
            </a:r>
          </a:p>
          <a:p>
            <a:pPr marL="582295" indent="-571500"/>
            <a:r>
              <a:rPr lang="nb-NO" noProof="1">
                <a:latin typeface="Roboto Slab "/>
                <a:cs typeface="Arial"/>
              </a:rPr>
              <a:t>Arbeidsark: «Dette ønsker vi å jobbe mer med»</a:t>
            </a:r>
          </a:p>
          <a:p>
            <a:pPr marL="582295" indent="-571500"/>
            <a:r>
              <a:rPr lang="nb-NO" noProof="1">
                <a:latin typeface="Roboto Slab "/>
                <a:cs typeface="Arial"/>
              </a:rPr>
              <a:t>Arbeidsark: «Dette jobber vi godt med og ønsker å fortsette med» </a:t>
            </a:r>
          </a:p>
          <a:p>
            <a:pPr marL="582295" indent="-571500"/>
            <a:r>
              <a:rPr lang="nb-NO" noProof="1">
                <a:latin typeface="Roboto Slab "/>
                <a:cs typeface="Arial"/>
              </a:rPr>
              <a:t>Arbeidsark: «Dette er ikke relevant for oss». </a:t>
            </a:r>
          </a:p>
          <a:p>
            <a:pPr marL="10795" indent="0">
              <a:buNone/>
            </a:pPr>
            <a:endParaRPr lang="nb-NO" i="1" noProof="1">
              <a:latin typeface="Roboto Slab "/>
            </a:endParaRPr>
          </a:p>
          <a:p>
            <a:pPr marL="10795" indent="0">
              <a:buNone/>
            </a:pPr>
            <a:r>
              <a:rPr lang="nb-NO" noProof="1">
                <a:latin typeface="Roboto Slab "/>
                <a:cs typeface="Arial"/>
              </a:rPr>
              <a:t>Disse finner du på nettsiden.</a:t>
            </a:r>
            <a:endParaRPr lang="nb-NO" i="1" noProof="1">
              <a:latin typeface="Roboto Slab "/>
              <a:cs typeface="Arial"/>
            </a:endParaRPr>
          </a:p>
          <a:p>
            <a:pPr marL="10795" indent="0">
              <a:buNone/>
            </a:pPr>
            <a:endParaRPr lang="nb-NO" noProof="1">
              <a:latin typeface="Roboto Slab "/>
            </a:endParaRPr>
          </a:p>
          <a:p>
            <a:pPr marL="10795" indent="0">
              <a:buNone/>
            </a:pPr>
            <a:r>
              <a:rPr lang="nb-NO" noProof="1">
                <a:latin typeface="Roboto Slab "/>
                <a:cs typeface="Arial"/>
              </a:rPr>
              <a:t>Det kan være hensiktsmessig å dele inn i grupper på 4-6 personer. Du vil trenge ett sett med arbeidsark og spillkort til hver gruppe.</a:t>
            </a:r>
          </a:p>
        </p:txBody>
      </p:sp>
    </p:spTree>
    <p:extLst>
      <p:ext uri="{BB962C8B-B14F-4D97-AF65-F5344CB8AC3E}">
        <p14:creationId xmlns:p14="http://schemas.microsoft.com/office/powerpoint/2010/main" val="344292825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0CC8E-C64A-AD03-96D8-C1562DFB304A}"/>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F2EB04D5-212F-A3A1-3662-A7E41D0E2D8E}"/>
              </a:ext>
            </a:extLst>
          </p:cNvPr>
          <p:cNvSpPr>
            <a:spLocks noGrp="1"/>
          </p:cNvSpPr>
          <p:nvPr>
            <p:ph type="title"/>
          </p:nvPr>
        </p:nvSpPr>
        <p:spPr/>
        <p:txBody>
          <a:bodyPr>
            <a:normAutofit/>
          </a:bodyPr>
          <a:lstStyle/>
          <a:p>
            <a:r>
              <a:rPr lang="nb-NO" noProof="1"/>
              <a:t>Fase 1 </a:t>
            </a:r>
            <a:br>
              <a:rPr lang="nb-NO" noProof="1"/>
            </a:br>
            <a:r>
              <a:rPr lang="nb-NO" b="1" noProof="1"/>
              <a:t>Sortering  av kort</a:t>
            </a:r>
          </a:p>
        </p:txBody>
      </p:sp>
      <p:sp>
        <p:nvSpPr>
          <p:cNvPr id="4" name="Plassholder for innhold 3">
            <a:extLst>
              <a:ext uri="{FF2B5EF4-FFF2-40B4-BE49-F238E27FC236}">
                <a16:creationId xmlns:a16="http://schemas.microsoft.com/office/drawing/2014/main" id="{5919F1A6-B06F-9808-954E-49C846643F79}"/>
              </a:ext>
            </a:extLst>
          </p:cNvPr>
          <p:cNvSpPr>
            <a:spLocks noGrp="1"/>
          </p:cNvSpPr>
          <p:nvPr>
            <p:ph idx="10"/>
          </p:nvPr>
        </p:nvSpPr>
        <p:spPr/>
        <p:txBody>
          <a:bodyPr>
            <a:normAutofit fontScale="92500" lnSpcReduction="20000"/>
          </a:bodyPr>
          <a:lstStyle/>
          <a:p>
            <a:pPr marL="11113" indent="0">
              <a:buNone/>
            </a:pPr>
            <a:r>
              <a:rPr lang="nb-NO" sz="3200" b="1" noProof="1">
                <a:latin typeface="Roboto Slab" pitchFamily="2" charset="0"/>
                <a:ea typeface="Roboto Slab" pitchFamily="2" charset="0"/>
                <a:cs typeface="Roboto Slab" pitchFamily="2" charset="0"/>
              </a:rPr>
              <a:t>Sortering av kort i gruppene</a:t>
            </a:r>
          </a:p>
          <a:p>
            <a:pPr marL="11113" indent="0">
              <a:buNone/>
            </a:pPr>
            <a:endParaRPr lang="nb-NO" sz="3200" b="1" noProof="1">
              <a:latin typeface="Roboto Slab" pitchFamily="2" charset="0"/>
              <a:ea typeface="Roboto Slab" pitchFamily="2" charset="0"/>
              <a:cs typeface="Roboto Slab" pitchFamily="2" charset="0"/>
            </a:endParaRPr>
          </a:p>
          <a:p>
            <a:pPr marL="525463" indent="-514350">
              <a:buClr>
                <a:srgbClr val="4ECDC4"/>
              </a:buClr>
              <a:buFont typeface="+mj-lt"/>
              <a:buAutoNum type="arabicPeriod"/>
            </a:pPr>
            <a:r>
              <a:rPr lang="nb-NO" sz="3200" noProof="1">
                <a:latin typeface="Roboto Slab" pitchFamily="2" charset="0"/>
                <a:ea typeface="Roboto Slab" pitchFamily="2" charset="0"/>
                <a:cs typeface="Roboto Slab" pitchFamily="2" charset="0"/>
              </a:rPr>
              <a:t>Velg en referent og en tidtaker</a:t>
            </a:r>
            <a:br>
              <a:rPr lang="nb-NO" sz="3200" b="1" noProof="1">
                <a:latin typeface="Roboto Slab" pitchFamily="2" charset="0"/>
                <a:ea typeface="Roboto Slab" pitchFamily="2" charset="0"/>
                <a:cs typeface="Roboto Slab" pitchFamily="2" charset="0"/>
              </a:rPr>
            </a:br>
            <a:endParaRPr lang="nb-NO" sz="3200" b="1" noProof="1">
              <a:latin typeface="Roboto Slab" pitchFamily="2" charset="0"/>
              <a:ea typeface="Roboto Slab" pitchFamily="2" charset="0"/>
              <a:cs typeface="Roboto Slab" pitchFamily="2" charset="0"/>
            </a:endParaRPr>
          </a:p>
          <a:p>
            <a:pPr marL="525463" indent="-514350">
              <a:buClr>
                <a:srgbClr val="4ECDC4"/>
              </a:buClr>
              <a:buFont typeface="+mj-lt"/>
              <a:buAutoNum type="arabicPeriod"/>
            </a:pPr>
            <a:r>
              <a:rPr lang="nb-NO" sz="3200" noProof="1">
                <a:latin typeface="Roboto Slab" pitchFamily="2" charset="0"/>
                <a:ea typeface="Roboto Slab" pitchFamily="2" charset="0"/>
                <a:cs typeface="Roboto Slab" pitchFamily="2" charset="0"/>
              </a:rPr>
              <a:t>Legg de tre spillebrettene foran dere.</a:t>
            </a:r>
            <a:br>
              <a:rPr lang="nb-NO" sz="3200" noProof="1">
                <a:latin typeface="Roboto Slab" pitchFamily="2" charset="0"/>
                <a:ea typeface="Roboto Slab" pitchFamily="2" charset="0"/>
                <a:cs typeface="Roboto Slab" pitchFamily="2" charset="0"/>
              </a:rPr>
            </a:br>
            <a:endParaRPr lang="nb-NO" sz="3200" noProof="1">
              <a:latin typeface="Roboto Slab" pitchFamily="2" charset="0"/>
              <a:ea typeface="Roboto Slab" pitchFamily="2" charset="0"/>
              <a:cs typeface="Roboto Slab" pitchFamily="2" charset="0"/>
            </a:endParaRPr>
          </a:p>
          <a:p>
            <a:pPr marL="525463" indent="-514350">
              <a:buClr>
                <a:srgbClr val="4ECDC4"/>
              </a:buClr>
              <a:buFont typeface="+mj-lt"/>
              <a:buAutoNum type="arabicPeriod"/>
            </a:pPr>
            <a:r>
              <a:rPr lang="nb-NO" sz="3200" noProof="1">
                <a:latin typeface="Roboto Slab" pitchFamily="2" charset="0"/>
                <a:ea typeface="Roboto Slab" pitchFamily="2" charset="0"/>
                <a:cs typeface="Roboto Slab" pitchFamily="2" charset="0"/>
              </a:rPr>
              <a:t>Hver deltaker trekker et kort, leser utsagnet høyt og deler sin mening.</a:t>
            </a:r>
            <a:br>
              <a:rPr lang="nb-NO" sz="3200" noProof="1">
                <a:latin typeface="Roboto Slab" pitchFamily="2" charset="0"/>
                <a:ea typeface="Roboto Slab" pitchFamily="2" charset="0"/>
                <a:cs typeface="Roboto Slab" pitchFamily="2" charset="0"/>
              </a:rPr>
            </a:br>
            <a:endParaRPr lang="nb-NO" sz="3200" noProof="1">
              <a:latin typeface="Roboto Slab" pitchFamily="2" charset="0"/>
              <a:ea typeface="Roboto Slab" pitchFamily="2" charset="0"/>
              <a:cs typeface="Roboto Slab" pitchFamily="2" charset="0"/>
            </a:endParaRPr>
          </a:p>
          <a:p>
            <a:pPr marL="525463" indent="-514350">
              <a:buClr>
                <a:srgbClr val="4ECDC4"/>
              </a:buClr>
              <a:buFont typeface="+mj-lt"/>
              <a:buAutoNum type="arabicPeriod"/>
            </a:pPr>
            <a:r>
              <a:rPr lang="nb-NO" sz="3200" noProof="1">
                <a:latin typeface="Roboto Slab" pitchFamily="2" charset="0"/>
                <a:ea typeface="Roboto Slab" pitchFamily="2" charset="0"/>
                <a:cs typeface="Roboto Slab" pitchFamily="2" charset="0"/>
              </a:rPr>
              <a:t>Gruppen diskuterer utsagnet: </a:t>
            </a:r>
          </a:p>
          <a:p>
            <a:pPr lvl="2">
              <a:buClr>
                <a:srgbClr val="4ECDC4"/>
              </a:buClr>
            </a:pPr>
            <a:r>
              <a:rPr lang="nb-NO" sz="3200" noProof="1">
                <a:latin typeface="Roboto Slab" pitchFamily="2" charset="0"/>
                <a:ea typeface="Roboto Slab" pitchFamily="2" charset="0"/>
                <a:cs typeface="Roboto Slab" pitchFamily="2" charset="0"/>
              </a:rPr>
              <a:t>Er vi fornøyde med dette?</a:t>
            </a:r>
          </a:p>
          <a:p>
            <a:pPr lvl="2">
              <a:buClr>
                <a:srgbClr val="4ECDC4"/>
              </a:buClr>
            </a:pPr>
            <a:r>
              <a:rPr lang="nb-NO" sz="3200" noProof="1">
                <a:latin typeface="Roboto Slab" pitchFamily="2" charset="0"/>
                <a:ea typeface="Roboto Slab" pitchFamily="2" charset="0"/>
                <a:cs typeface="Roboto Slab" pitchFamily="2" charset="0"/>
              </a:rPr>
              <a:t>Ønsker vi å forbedre det?</a:t>
            </a:r>
          </a:p>
          <a:p>
            <a:pPr lvl="2">
              <a:buClr>
                <a:srgbClr val="4ECDC4"/>
              </a:buClr>
            </a:pPr>
            <a:r>
              <a:rPr lang="nb-NO" sz="3200" noProof="1">
                <a:latin typeface="Roboto Slab" pitchFamily="2" charset="0"/>
                <a:ea typeface="Roboto Slab" pitchFamily="2" charset="0"/>
                <a:cs typeface="Roboto Slab" pitchFamily="2" charset="0"/>
              </a:rPr>
              <a:t>Er det ikke relevant for oss?</a:t>
            </a:r>
            <a:br>
              <a:rPr lang="nb-NO" sz="3200" noProof="1">
                <a:latin typeface="Roboto Slab" pitchFamily="2" charset="0"/>
                <a:ea typeface="Roboto Slab" pitchFamily="2" charset="0"/>
                <a:cs typeface="Roboto Slab" pitchFamily="2" charset="0"/>
              </a:rPr>
            </a:br>
            <a:endParaRPr lang="nb-NO" sz="3200" noProof="1">
              <a:latin typeface="Roboto Slab" pitchFamily="2" charset="0"/>
              <a:ea typeface="Roboto Slab" pitchFamily="2" charset="0"/>
              <a:cs typeface="Roboto Slab" pitchFamily="2" charset="0"/>
            </a:endParaRPr>
          </a:p>
          <a:p>
            <a:pPr marL="525463" indent="-514350">
              <a:buClr>
                <a:srgbClr val="4ECDC4"/>
              </a:buClr>
              <a:buFont typeface="+mj-lt"/>
              <a:buAutoNum type="arabicPeriod"/>
            </a:pPr>
            <a:r>
              <a:rPr lang="nb-NO" sz="3200" noProof="1">
                <a:latin typeface="Roboto Slab" pitchFamily="2" charset="0"/>
                <a:ea typeface="Roboto Slab" pitchFamily="2" charset="0"/>
                <a:cs typeface="Roboto Slab" pitchFamily="2" charset="0"/>
              </a:rPr>
              <a:t>Bli enig og legg kortet på riktig spillebrett. Hvis dere er uenige om hvor kortet skal plasseres, er det den som trakk kortet som bestemmer.</a:t>
            </a:r>
            <a:br>
              <a:rPr lang="nb-NO" sz="3200" noProof="1">
                <a:latin typeface="Roboto Slab" pitchFamily="2" charset="0"/>
                <a:ea typeface="Roboto Slab" pitchFamily="2" charset="0"/>
                <a:cs typeface="Roboto Slab" pitchFamily="2" charset="0"/>
              </a:rPr>
            </a:br>
            <a:endParaRPr lang="nb-NO" sz="3200" noProof="1">
              <a:latin typeface="Roboto Slab" pitchFamily="2" charset="0"/>
              <a:ea typeface="Roboto Slab" pitchFamily="2" charset="0"/>
              <a:cs typeface="Roboto Slab" pitchFamily="2" charset="0"/>
            </a:endParaRPr>
          </a:p>
          <a:p>
            <a:pPr marL="525463" indent="-514350">
              <a:buClr>
                <a:srgbClr val="4ECDC4"/>
              </a:buClr>
              <a:buFont typeface="+mj-lt"/>
              <a:buAutoNum type="arabicPeriod"/>
            </a:pPr>
            <a:r>
              <a:rPr lang="nb-NO" sz="3200" noProof="1">
                <a:latin typeface="Roboto Slab" pitchFamily="2" charset="0"/>
                <a:ea typeface="Roboto Slab" pitchFamily="2" charset="0"/>
                <a:cs typeface="Roboto Slab" pitchFamily="2" charset="0"/>
              </a:rPr>
              <a:t>Når alle kortene er gjennomgått: </a:t>
            </a:r>
          </a:p>
          <a:p>
            <a:pPr lvl="2">
              <a:buClr>
                <a:srgbClr val="4ECDC4"/>
              </a:buClr>
            </a:pPr>
            <a:r>
              <a:rPr lang="nb-NO" sz="3200" noProof="1">
                <a:latin typeface="Roboto Slab" pitchFamily="2" charset="0"/>
                <a:ea typeface="Roboto Slab" pitchFamily="2" charset="0"/>
                <a:cs typeface="Roboto Slab" pitchFamily="2" charset="0"/>
              </a:rPr>
              <a:t>Bruk noen minutter på å fylle ut blanke kort med temaer dere mener er viktige, men som ikke står på kortene.</a:t>
            </a:r>
          </a:p>
          <a:p>
            <a:pPr lvl="2">
              <a:buClr>
                <a:srgbClr val="4ECDC4"/>
              </a:buClr>
            </a:pPr>
            <a:r>
              <a:rPr lang="nb-NO" sz="3200" noProof="1">
                <a:latin typeface="Roboto Slab" pitchFamily="2" charset="0"/>
                <a:ea typeface="Roboto Slab" pitchFamily="2" charset="0"/>
                <a:cs typeface="Roboto Slab" pitchFamily="2" charset="0"/>
              </a:rPr>
              <a:t>Den som skriver et nytt kort, leser det høyt og plasserer det på det spillebrettet de mener passer best.</a:t>
            </a:r>
          </a:p>
        </p:txBody>
      </p:sp>
    </p:spTree>
    <p:extLst>
      <p:ext uri="{BB962C8B-B14F-4D97-AF65-F5344CB8AC3E}">
        <p14:creationId xmlns:p14="http://schemas.microsoft.com/office/powerpoint/2010/main" val="269610299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703DB-6B95-886F-C8B8-396279A32B85}"/>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8274D76A-B36C-81AC-0991-1F8ADFE75F37}"/>
              </a:ext>
            </a:extLst>
          </p:cNvPr>
          <p:cNvSpPr>
            <a:spLocks noGrp="1"/>
          </p:cNvSpPr>
          <p:nvPr>
            <p:ph type="title"/>
          </p:nvPr>
        </p:nvSpPr>
        <p:spPr>
          <a:xfrm>
            <a:off x="800236" y="1714499"/>
            <a:ext cx="8735650" cy="10339254"/>
          </a:xfrm>
        </p:spPr>
        <p:txBody>
          <a:bodyPr>
            <a:normAutofit/>
          </a:bodyPr>
          <a:lstStyle/>
          <a:p>
            <a:r>
              <a:rPr lang="nb-NO" noProof="1"/>
              <a:t>Fase 2</a:t>
            </a:r>
            <a:br>
              <a:rPr lang="nb-NO" noProof="1"/>
            </a:br>
            <a:r>
              <a:rPr lang="nb-NO" b="1" noProof="1"/>
              <a:t>Prioritering av kort </a:t>
            </a:r>
            <a:endParaRPr lang="nb-NO" b="1" noProof="1">
              <a:solidFill>
                <a:schemeClr val="bg1"/>
              </a:solidFill>
            </a:endParaRPr>
          </a:p>
        </p:txBody>
      </p:sp>
      <p:sp>
        <p:nvSpPr>
          <p:cNvPr id="5" name="Plassholder for innhold 4">
            <a:extLst>
              <a:ext uri="{FF2B5EF4-FFF2-40B4-BE49-F238E27FC236}">
                <a16:creationId xmlns:a16="http://schemas.microsoft.com/office/drawing/2014/main" id="{3829E434-601C-777E-7571-0544AC048FBB}"/>
              </a:ext>
            </a:extLst>
          </p:cNvPr>
          <p:cNvSpPr>
            <a:spLocks noGrp="1"/>
          </p:cNvSpPr>
          <p:nvPr>
            <p:ph idx="10"/>
          </p:nvPr>
        </p:nvSpPr>
        <p:spPr/>
        <p:txBody>
          <a:bodyPr/>
          <a:lstStyle/>
          <a:p>
            <a:pPr marL="10795" indent="0" hangingPunct="1">
              <a:buNone/>
            </a:pPr>
            <a:r>
              <a:rPr lang="nb-NO" sz="3200" b="1" noProof="1">
                <a:latin typeface="Roboto Slab"/>
                <a:ea typeface="Roboto Slab"/>
                <a:cs typeface="Roboto Slab"/>
              </a:rPr>
              <a:t>Prioritering av kort i gruppene </a:t>
            </a:r>
            <a:br>
              <a:rPr lang="nb-NO" sz="3200" b="1" noProof="1">
                <a:latin typeface="Roboto Slab"/>
                <a:ea typeface="Roboto Slab"/>
                <a:cs typeface="Roboto Slab"/>
              </a:rPr>
            </a:br>
            <a:endParaRPr lang="nb-NO" sz="3200" noProof="1">
              <a:latin typeface="Roboto Slab"/>
              <a:ea typeface="Roboto Slab"/>
              <a:cs typeface="Roboto Slab"/>
            </a:endParaRPr>
          </a:p>
          <a:p>
            <a:pPr marL="1153795" indent="-1143000" hangingPunct="1">
              <a:buClr>
                <a:srgbClr val="4ECDC4"/>
              </a:buClr>
              <a:buFont typeface="+mj-lt"/>
              <a:buAutoNum type="arabicPeriod" startAt="7"/>
            </a:pPr>
            <a:r>
              <a:rPr lang="nb-NO" sz="3200" noProof="1">
                <a:latin typeface="Roboto Slab"/>
                <a:ea typeface="Roboto Slab"/>
                <a:cs typeface="Roboto Slab"/>
              </a:rPr>
              <a:t>Hver deltaker får 5 stemmer.</a:t>
            </a:r>
            <a:br>
              <a:rPr lang="nb-NO" sz="3200" noProof="1">
                <a:latin typeface="Roboto Slab"/>
                <a:ea typeface="Roboto Slab"/>
                <a:cs typeface="Roboto Slab"/>
              </a:rPr>
            </a:br>
            <a:endParaRPr lang="nb-NO" sz="3200" noProof="1">
              <a:latin typeface="Roboto Slab"/>
              <a:ea typeface="Roboto Slab"/>
              <a:cs typeface="Roboto Slab"/>
            </a:endParaRPr>
          </a:p>
          <a:p>
            <a:pPr marL="1153795" indent="-1143000" hangingPunct="1">
              <a:buClr>
                <a:srgbClr val="4ECDC4"/>
              </a:buClr>
              <a:buFont typeface="+mj-lt"/>
              <a:buAutoNum type="arabicPeriod" startAt="7"/>
            </a:pPr>
            <a:r>
              <a:rPr lang="nb-NO" sz="3200" noProof="1">
                <a:latin typeface="Roboto Slab"/>
                <a:ea typeface="Roboto Slab"/>
                <a:cs typeface="Roboto Slab"/>
              </a:rPr>
              <a:t>Stem på de kortene du mener er viktigst å jobbe med: </a:t>
            </a:r>
          </a:p>
          <a:p>
            <a:pPr lvl="4"/>
            <a:r>
              <a:rPr lang="nb-NO" sz="3200" noProof="1">
                <a:latin typeface="Roboto Slab"/>
                <a:ea typeface="Roboto Slab"/>
                <a:cs typeface="Roboto Slab"/>
              </a:rPr>
              <a:t>Du kan stemme på kort fra «Dette ønsker vi å jobbe mer med» eller «Dette jobber vi godt med og ønsker å fortsette med».</a:t>
            </a:r>
          </a:p>
          <a:p>
            <a:pPr lvl="4"/>
            <a:r>
              <a:rPr lang="nb-NO" sz="3200" noProof="1">
                <a:latin typeface="Roboto Slab"/>
                <a:ea typeface="Roboto Slab"/>
                <a:cs typeface="Roboto Slab"/>
              </a:rPr>
              <a:t>Du kan bruke alle stemmene på ett kort eller fordele dem på flere.</a:t>
            </a:r>
            <a:br>
              <a:rPr lang="nb-NO" sz="3200" noProof="1">
                <a:latin typeface="Roboto Slab"/>
                <a:ea typeface="Roboto Slab"/>
                <a:cs typeface="Roboto Slab"/>
              </a:rPr>
            </a:br>
            <a:endParaRPr lang="nb-NO" sz="3200" noProof="1">
              <a:latin typeface="Roboto Slab"/>
              <a:ea typeface="Roboto Slab"/>
              <a:cs typeface="Roboto Slab"/>
            </a:endParaRPr>
          </a:p>
          <a:p>
            <a:pPr marL="1153795" indent="-1143000" hangingPunct="1">
              <a:buClr>
                <a:srgbClr val="4ECDC4"/>
              </a:buClr>
              <a:buFont typeface="+mj-lt"/>
              <a:buAutoNum type="arabicPeriod" startAt="7"/>
            </a:pPr>
            <a:r>
              <a:rPr lang="nb-NO" sz="3200" noProof="1">
                <a:latin typeface="Roboto Slab"/>
                <a:ea typeface="Roboto Slab"/>
                <a:cs typeface="Roboto Slab"/>
              </a:rPr>
              <a:t>Når alle har stemt: </a:t>
            </a:r>
          </a:p>
          <a:p>
            <a:pPr lvl="4"/>
            <a:r>
              <a:rPr lang="nb-NO" sz="3200" noProof="1">
                <a:latin typeface="Roboto Slab"/>
                <a:ea typeface="Roboto Slab"/>
                <a:cs typeface="Roboto Slab"/>
              </a:rPr>
              <a:t>Finn de to kortene med flest stemmer.</a:t>
            </a:r>
          </a:p>
          <a:p>
            <a:pPr lvl="4"/>
            <a:r>
              <a:rPr lang="nb-NO" sz="3200" noProof="1">
                <a:latin typeface="Roboto Slab"/>
                <a:ea typeface="Roboto Slab"/>
                <a:cs typeface="Roboto Slab"/>
              </a:rPr>
              <a:t>Skriv dem inn på arbeidsarket for prioritering.</a:t>
            </a:r>
          </a:p>
          <a:p>
            <a:pPr lvl="4"/>
            <a:r>
              <a:rPr lang="nb-NO" sz="3200" noProof="1">
                <a:latin typeface="Roboto Slab"/>
                <a:ea typeface="Roboto Slab"/>
                <a:cs typeface="Roboto Slab"/>
              </a:rPr>
              <a:t>Legg til en kort begrunnelse for hvorfor disse er viktige.</a:t>
            </a:r>
          </a:p>
          <a:p>
            <a:pPr lvl="4" hangingPunct="1">
              <a:buClr>
                <a:srgbClr val="EB696B"/>
              </a:buClr>
            </a:pPr>
            <a:r>
              <a:rPr lang="nb-NO" sz="3200" noProof="1">
                <a:solidFill>
                  <a:srgbClr val="EB696B"/>
                </a:solidFill>
                <a:latin typeface="Roboto Slab"/>
                <a:ea typeface="Roboto Slab"/>
                <a:cs typeface="Roboto Slab"/>
              </a:rPr>
              <a:t>Tips: Husk tydelig skrift</a:t>
            </a:r>
            <a:endParaRPr lang="nb-NO" sz="3500" noProof="1">
              <a:latin typeface="Roboto Slab" pitchFamily="2" charset="0"/>
              <a:ea typeface="Roboto Slab" pitchFamily="2" charset="0"/>
              <a:cs typeface="Roboto Slab" pitchFamily="2" charset="0"/>
            </a:endParaRPr>
          </a:p>
        </p:txBody>
      </p:sp>
    </p:spTree>
    <p:extLst>
      <p:ext uri="{BB962C8B-B14F-4D97-AF65-F5344CB8AC3E}">
        <p14:creationId xmlns:p14="http://schemas.microsoft.com/office/powerpoint/2010/main" val="12603638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5EF68-7684-FC4E-E117-211D26B4588A}"/>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A8A6ABCA-3F30-2D69-5782-F9DFFD2291FC}"/>
              </a:ext>
            </a:extLst>
          </p:cNvPr>
          <p:cNvSpPr>
            <a:spLocks noGrp="1"/>
          </p:cNvSpPr>
          <p:nvPr>
            <p:ph type="title"/>
          </p:nvPr>
        </p:nvSpPr>
        <p:spPr/>
        <p:txBody>
          <a:bodyPr>
            <a:normAutofit/>
          </a:bodyPr>
          <a:lstStyle/>
          <a:p>
            <a:r>
              <a:rPr lang="nb-NO" noProof="1"/>
              <a:t>Fase 3</a:t>
            </a:r>
            <a:br>
              <a:rPr lang="nb-NO" noProof="1"/>
            </a:br>
            <a:r>
              <a:rPr lang="nb-NO" b="1" noProof="1"/>
              <a:t>Dele i plenum</a:t>
            </a:r>
          </a:p>
        </p:txBody>
      </p:sp>
      <p:sp>
        <p:nvSpPr>
          <p:cNvPr id="3" name="Plassholder for innhold 2">
            <a:extLst>
              <a:ext uri="{FF2B5EF4-FFF2-40B4-BE49-F238E27FC236}">
                <a16:creationId xmlns:a16="http://schemas.microsoft.com/office/drawing/2014/main" id="{448205CC-8895-91FA-3D66-1C528DBCA7A1}"/>
              </a:ext>
            </a:extLst>
          </p:cNvPr>
          <p:cNvSpPr>
            <a:spLocks noGrp="1"/>
          </p:cNvSpPr>
          <p:nvPr>
            <p:ph idx="10"/>
          </p:nvPr>
        </p:nvSpPr>
        <p:spPr/>
        <p:txBody>
          <a:bodyPr/>
          <a:lstStyle/>
          <a:p>
            <a:pPr marL="10795" indent="0" hangingPunct="1">
              <a:buNone/>
            </a:pPr>
            <a:endParaRPr lang="nb-NO" noProof="1">
              <a:latin typeface="Roboto Slab" pitchFamily="2" charset="0"/>
              <a:ea typeface="Roboto Slab" pitchFamily="2" charset="0"/>
              <a:cs typeface="Roboto Slab" pitchFamily="2" charset="0"/>
            </a:endParaRPr>
          </a:p>
          <a:p>
            <a:pPr marL="10795" indent="0" hangingPunct="1">
              <a:buNone/>
            </a:pPr>
            <a:r>
              <a:rPr lang="nb-NO" b="1" noProof="1">
                <a:latin typeface="Roboto Slab"/>
                <a:ea typeface="Roboto Slab"/>
                <a:cs typeface="Roboto Slab"/>
              </a:rPr>
              <a:t>Dele med de andre gruppene </a:t>
            </a:r>
          </a:p>
          <a:p>
            <a:pPr marL="10795" indent="0" hangingPunct="1">
              <a:buNone/>
            </a:pPr>
            <a:endParaRPr lang="nb-NO" b="1" noProof="1">
              <a:latin typeface="Roboto Slab"/>
              <a:ea typeface="Roboto Slab"/>
              <a:cs typeface="Roboto Slab"/>
            </a:endParaRPr>
          </a:p>
          <a:p>
            <a:pPr marL="10795" indent="0" hangingPunct="1">
              <a:buNone/>
            </a:pPr>
            <a:r>
              <a:rPr lang="nb-NO" noProof="1">
                <a:solidFill>
                  <a:srgbClr val="4ECDC4"/>
                </a:solidFill>
                <a:latin typeface="Roboto Slab"/>
                <a:ea typeface="Roboto Slab"/>
                <a:cs typeface="Roboto Slab"/>
              </a:rPr>
              <a:t>10. 	</a:t>
            </a:r>
            <a:r>
              <a:rPr lang="nb-NO" noProof="1">
                <a:latin typeface="Roboto Slab"/>
                <a:ea typeface="Roboto Slab"/>
                <a:cs typeface="Roboto Slab"/>
              </a:rPr>
              <a:t>Referenten deler gruppens to prioriterte kort og		begrunnelse med resten av deltakerne. </a:t>
            </a:r>
            <a:br>
              <a:rPr lang="nb-NO" noProof="1">
                <a:latin typeface="Roboto Slab"/>
                <a:ea typeface="Roboto Slab"/>
                <a:cs typeface="Roboto Slab"/>
              </a:rPr>
            </a:br>
            <a:endParaRPr lang="nb-NO" noProof="1">
              <a:latin typeface="Roboto Slab"/>
              <a:ea typeface="Roboto Slab"/>
              <a:cs typeface="Roboto Slab"/>
            </a:endParaRPr>
          </a:p>
          <a:p>
            <a:pPr marL="10795" indent="0" hangingPunct="1">
              <a:buNone/>
            </a:pPr>
            <a:r>
              <a:rPr lang="nb-NO" noProof="1">
                <a:solidFill>
                  <a:srgbClr val="4ECDC4"/>
                </a:solidFill>
                <a:latin typeface="Roboto Slab"/>
                <a:ea typeface="Roboto Slab"/>
                <a:cs typeface="Roboto Slab"/>
              </a:rPr>
              <a:t>11. 	</a:t>
            </a:r>
            <a:r>
              <a:rPr lang="nb-NO" noProof="1">
                <a:latin typeface="Roboto Slab"/>
                <a:ea typeface="Roboto Slab"/>
                <a:cs typeface="Roboto Slab"/>
              </a:rPr>
              <a:t>Lever arbeidsarket til partsgruppa. Det skal brukes i 		videre arbeid før neste møte.</a:t>
            </a:r>
            <a:endParaRPr lang="nb-NO" sz="3200" noProof="1">
              <a:latin typeface="Roboto Slab" pitchFamily="2" charset="0"/>
              <a:ea typeface="Roboto Slab" pitchFamily="2" charset="0"/>
              <a:cs typeface="Roboto Slab" pitchFamily="2" charset="0"/>
            </a:endParaRPr>
          </a:p>
        </p:txBody>
      </p:sp>
      <p:sp>
        <p:nvSpPr>
          <p:cNvPr id="9" name="Plassholder for innhold 3">
            <a:extLst>
              <a:ext uri="{FF2B5EF4-FFF2-40B4-BE49-F238E27FC236}">
                <a16:creationId xmlns:a16="http://schemas.microsoft.com/office/drawing/2014/main" id="{DF05DE2F-F693-788A-1ED4-2F80BD6E8746}"/>
              </a:ext>
            </a:extLst>
          </p:cNvPr>
          <p:cNvSpPr txBox="1">
            <a:spLocks/>
          </p:cNvSpPr>
          <p:nvPr/>
        </p:nvSpPr>
        <p:spPr>
          <a:xfrm>
            <a:off x="10094586" y="3641467"/>
            <a:ext cx="13144556" cy="56769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t">
            <a:normAutofit/>
          </a:bodyPr>
          <a:lstStyle>
            <a:lvl1pPr marL="344488" marR="0" indent="-333375" algn="l" defTabSz="457200" rtl="0" latinLnBrk="0">
              <a:lnSpc>
                <a:spcPct val="120000"/>
              </a:lnSpc>
              <a:spcBef>
                <a:spcPts val="0"/>
              </a:spcBef>
              <a:spcAft>
                <a:spcPts val="0"/>
              </a:spcAft>
              <a:buClr>
                <a:srgbClr val="FF6B6B"/>
              </a:buClr>
              <a:buSzTx/>
              <a:buFont typeface="Wingdings" pitchFamily="2" charset="2"/>
              <a:buChar char="§"/>
              <a:tabLst/>
              <a:defRPr sz="2800" b="0" i="0" u="none" strike="noStrike" cap="none" spc="0" baseline="0">
                <a:solidFill>
                  <a:schemeClr val="tx1"/>
                </a:solidFill>
                <a:uFillTx/>
                <a:latin typeface="Arial" panose="020B0604020202020204" pitchFamily="34" charset="0"/>
                <a:ea typeface="+mn-ea"/>
                <a:cs typeface="Arial" panose="020B0604020202020204" pitchFamily="34" charset="0"/>
                <a:sym typeface="Roboto Slab Bold"/>
              </a:defRPr>
            </a:lvl1pPr>
            <a:lvl2pPr marL="344488" marR="0" indent="284163" algn="l" defTabSz="457200" rtl="0" latinLnBrk="0">
              <a:lnSpc>
                <a:spcPct val="120000"/>
              </a:lnSpc>
              <a:spcBef>
                <a:spcPts val="0"/>
              </a:spcBef>
              <a:spcAft>
                <a:spcPts val="0"/>
              </a:spcAft>
              <a:buClr>
                <a:srgbClr val="FF6B6B"/>
              </a:buClr>
              <a:buSzTx/>
              <a:buFont typeface="Wingdings" pitchFamily="2" charset="2"/>
              <a:buChar char="§"/>
              <a:tabLst/>
              <a:defRPr sz="2400" b="0" i="0" u="none" strike="noStrike" cap="none" spc="0" baseline="0">
                <a:solidFill>
                  <a:schemeClr val="tx1"/>
                </a:solidFill>
                <a:uFillTx/>
                <a:latin typeface="Arial" panose="020B0604020202020204" pitchFamily="34" charset="0"/>
                <a:ea typeface="+mn-ea"/>
                <a:cs typeface="Arial" panose="020B0604020202020204" pitchFamily="34" charset="0"/>
                <a:sym typeface="Roboto Slab Bold"/>
              </a:defRPr>
            </a:lvl2pPr>
            <a:lvl3pPr marL="628650" marR="0" indent="295275" algn="l" defTabSz="457200" rtl="0" latinLnBrk="0">
              <a:lnSpc>
                <a:spcPct val="120000"/>
              </a:lnSpc>
              <a:spcBef>
                <a:spcPts val="0"/>
              </a:spcBef>
              <a:spcAft>
                <a:spcPts val="0"/>
              </a:spcAft>
              <a:buClr>
                <a:srgbClr val="FF6B6B"/>
              </a:buClr>
              <a:buSzTx/>
              <a:buFont typeface="Wingdings" pitchFamily="2" charset="2"/>
              <a:buChar char="§"/>
              <a:tabLst/>
              <a:defRPr sz="1800" b="0" i="0" u="none" strike="noStrike" cap="none" spc="0" baseline="0">
                <a:solidFill>
                  <a:schemeClr val="tx1"/>
                </a:solidFill>
                <a:uFillTx/>
                <a:latin typeface="Arial" panose="020B0604020202020204" pitchFamily="34" charset="0"/>
                <a:ea typeface="+mn-ea"/>
                <a:cs typeface="Arial" panose="020B0604020202020204" pitchFamily="34" charset="0"/>
                <a:sym typeface="Roboto Slab Bold"/>
              </a:defRPr>
            </a:lvl3pPr>
            <a:lvl4pPr marL="923925" marR="0" indent="333375" algn="l" defTabSz="457200" rtl="0" latinLnBrk="0">
              <a:lnSpc>
                <a:spcPct val="120000"/>
              </a:lnSpc>
              <a:spcBef>
                <a:spcPts val="0"/>
              </a:spcBef>
              <a:spcAft>
                <a:spcPts val="0"/>
              </a:spcAft>
              <a:buClr>
                <a:srgbClr val="FF6B6B"/>
              </a:buClr>
              <a:buSzTx/>
              <a:buFont typeface="Wingdings" pitchFamily="2" charset="2"/>
              <a:buChar char="§"/>
              <a:tabLst/>
              <a:defRPr sz="1600" b="0" i="0" u="none" strike="noStrike" cap="none" spc="0" baseline="0">
                <a:solidFill>
                  <a:schemeClr val="tx1"/>
                </a:solidFill>
                <a:uFillTx/>
                <a:latin typeface="Arial" panose="020B0604020202020204" pitchFamily="34" charset="0"/>
                <a:ea typeface="+mn-ea"/>
                <a:cs typeface="Arial" panose="020B0604020202020204" pitchFamily="34" charset="0"/>
                <a:sym typeface="Roboto Slab Bold"/>
              </a:defRPr>
            </a:lvl4pPr>
            <a:lvl5pPr marL="1257300" marR="0" indent="344488" algn="l" defTabSz="457200" rtl="0" latinLnBrk="0">
              <a:lnSpc>
                <a:spcPct val="120000"/>
              </a:lnSpc>
              <a:spcBef>
                <a:spcPts val="0"/>
              </a:spcBef>
              <a:spcAft>
                <a:spcPts val="0"/>
              </a:spcAft>
              <a:buClr>
                <a:srgbClr val="FF6B6B"/>
              </a:buClr>
              <a:buSzTx/>
              <a:buFont typeface="Wingdings" pitchFamily="2" charset="2"/>
              <a:buChar char="§"/>
              <a:tabLst/>
              <a:defRPr sz="1600" b="0" i="0" u="none" strike="noStrike" cap="none" spc="0" baseline="0">
                <a:solidFill>
                  <a:schemeClr val="tx1"/>
                </a:solidFill>
                <a:uFillTx/>
                <a:latin typeface="Arial" panose="020B0604020202020204" pitchFamily="34" charset="0"/>
                <a:ea typeface="+mn-ea"/>
                <a:cs typeface="Arial" panose="020B0604020202020204" pitchFamily="34" charset="0"/>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a:lstStyle>
          <a:p>
            <a:pPr marL="525145" indent="-514350" hangingPunct="1">
              <a:buFont typeface="+mj-lt"/>
              <a:buAutoNum type="arabicPeriod"/>
            </a:pPr>
            <a:endParaRPr lang="nb-NO" noProof="1"/>
          </a:p>
        </p:txBody>
      </p:sp>
    </p:spTree>
    <p:extLst>
      <p:ext uri="{BB962C8B-B14F-4D97-AF65-F5344CB8AC3E}">
        <p14:creationId xmlns:p14="http://schemas.microsoft.com/office/powerpoint/2010/main" val="3013089318"/>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a:extLst>
              <a:ext uri="{FF2B5EF4-FFF2-40B4-BE49-F238E27FC236}">
                <a16:creationId xmlns:a16="http://schemas.microsoft.com/office/drawing/2014/main" id="{3AF5BD19-9976-E475-D3A3-B2B29246F7D9}"/>
              </a:ext>
            </a:extLst>
          </p:cNvPr>
          <p:cNvSpPr>
            <a:spLocks noGrp="1"/>
          </p:cNvSpPr>
          <p:nvPr>
            <p:ph idx="14"/>
          </p:nvPr>
        </p:nvSpPr>
        <p:spPr/>
        <p:txBody>
          <a:bodyPr/>
          <a:lstStyle/>
          <a:p>
            <a:endParaRPr lang="nb-NO" noProof="1"/>
          </a:p>
        </p:txBody>
      </p:sp>
      <p:sp>
        <p:nvSpPr>
          <p:cNvPr id="3" name="Plassholder for tekst 2">
            <a:extLst>
              <a:ext uri="{FF2B5EF4-FFF2-40B4-BE49-F238E27FC236}">
                <a16:creationId xmlns:a16="http://schemas.microsoft.com/office/drawing/2014/main" id="{3BCAF52B-7CA0-ADAB-455B-6E63DBEC4A67}"/>
              </a:ext>
            </a:extLst>
          </p:cNvPr>
          <p:cNvSpPr>
            <a:spLocks noGrp="1"/>
          </p:cNvSpPr>
          <p:nvPr>
            <p:ph type="body" idx="1"/>
          </p:nvPr>
        </p:nvSpPr>
        <p:spPr/>
        <p:txBody>
          <a:bodyPr/>
          <a:lstStyle/>
          <a:p>
            <a:r>
              <a:rPr lang="nb-NO" noProof="1"/>
              <a:t>Dette ønsker vi å jobbe mer med </a:t>
            </a:r>
          </a:p>
          <a:p>
            <a:endParaRPr lang="nb-NO" noProof="1"/>
          </a:p>
        </p:txBody>
      </p:sp>
    </p:spTree>
    <p:extLst>
      <p:ext uri="{BB962C8B-B14F-4D97-AF65-F5344CB8AC3E}">
        <p14:creationId xmlns:p14="http://schemas.microsoft.com/office/powerpoint/2010/main" val="67066130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a:extLst>
              <a:ext uri="{FF2B5EF4-FFF2-40B4-BE49-F238E27FC236}">
                <a16:creationId xmlns:a16="http://schemas.microsoft.com/office/drawing/2014/main" id="{931B7F10-1E61-475E-B5CC-B1FF8953274B}"/>
              </a:ext>
            </a:extLst>
          </p:cNvPr>
          <p:cNvSpPr>
            <a:spLocks noGrp="1"/>
          </p:cNvSpPr>
          <p:nvPr>
            <p:ph idx="14"/>
          </p:nvPr>
        </p:nvSpPr>
        <p:spPr/>
        <p:txBody>
          <a:bodyPr/>
          <a:lstStyle/>
          <a:p>
            <a:endParaRPr lang="nb-NO" noProof="1"/>
          </a:p>
        </p:txBody>
      </p:sp>
      <p:sp>
        <p:nvSpPr>
          <p:cNvPr id="3" name="Plassholder for tekst 2">
            <a:extLst>
              <a:ext uri="{FF2B5EF4-FFF2-40B4-BE49-F238E27FC236}">
                <a16:creationId xmlns:a16="http://schemas.microsoft.com/office/drawing/2014/main" id="{BB010A48-D7C3-52A4-C76F-D81761713D89}"/>
              </a:ext>
            </a:extLst>
          </p:cNvPr>
          <p:cNvSpPr>
            <a:spLocks noGrp="1"/>
          </p:cNvSpPr>
          <p:nvPr>
            <p:ph type="body" idx="1"/>
          </p:nvPr>
        </p:nvSpPr>
        <p:spPr/>
        <p:txBody>
          <a:bodyPr/>
          <a:lstStyle/>
          <a:p>
            <a:r>
              <a:rPr lang="nb-NO" noProof="1"/>
              <a:t>Dette jobber vi godt med og ønsker å fortsette med</a:t>
            </a:r>
          </a:p>
          <a:p>
            <a:endParaRPr lang="nb-NO" noProof="1"/>
          </a:p>
        </p:txBody>
      </p:sp>
    </p:spTree>
    <p:extLst>
      <p:ext uri="{BB962C8B-B14F-4D97-AF65-F5344CB8AC3E}">
        <p14:creationId xmlns:p14="http://schemas.microsoft.com/office/powerpoint/2010/main" val="241938789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a:extLst>
              <a:ext uri="{FF2B5EF4-FFF2-40B4-BE49-F238E27FC236}">
                <a16:creationId xmlns:a16="http://schemas.microsoft.com/office/drawing/2014/main" id="{5CD30BA9-D27B-DD56-6768-640755DBD388}"/>
              </a:ext>
            </a:extLst>
          </p:cNvPr>
          <p:cNvSpPr>
            <a:spLocks noGrp="1"/>
          </p:cNvSpPr>
          <p:nvPr>
            <p:ph idx="14"/>
          </p:nvPr>
        </p:nvSpPr>
        <p:spPr/>
        <p:txBody>
          <a:bodyPr/>
          <a:lstStyle/>
          <a:p>
            <a:endParaRPr lang="nb-NO" noProof="1"/>
          </a:p>
        </p:txBody>
      </p:sp>
      <p:sp>
        <p:nvSpPr>
          <p:cNvPr id="3" name="Plassholder for tekst 2">
            <a:extLst>
              <a:ext uri="{FF2B5EF4-FFF2-40B4-BE49-F238E27FC236}">
                <a16:creationId xmlns:a16="http://schemas.microsoft.com/office/drawing/2014/main" id="{E1BE717C-3013-487D-FFF5-AF4B7BBF4738}"/>
              </a:ext>
            </a:extLst>
          </p:cNvPr>
          <p:cNvSpPr>
            <a:spLocks noGrp="1"/>
          </p:cNvSpPr>
          <p:nvPr>
            <p:ph type="body" idx="1"/>
          </p:nvPr>
        </p:nvSpPr>
        <p:spPr/>
        <p:txBody>
          <a:bodyPr/>
          <a:lstStyle/>
          <a:p>
            <a:r>
              <a:rPr lang="nb-NO" noProof="1"/>
              <a:t>Dette er ikke relevant for oss</a:t>
            </a:r>
          </a:p>
        </p:txBody>
      </p:sp>
    </p:spTree>
    <p:extLst>
      <p:ext uri="{BB962C8B-B14F-4D97-AF65-F5344CB8AC3E}">
        <p14:creationId xmlns:p14="http://schemas.microsoft.com/office/powerpoint/2010/main" val="146682267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ssholder for innhold 6">
            <a:extLst>
              <a:ext uri="{FF2B5EF4-FFF2-40B4-BE49-F238E27FC236}">
                <a16:creationId xmlns:a16="http://schemas.microsoft.com/office/drawing/2014/main" id="{418B3ECB-1B49-EDA6-1780-D7496C9819B3}"/>
              </a:ext>
            </a:extLst>
          </p:cNvPr>
          <p:cNvSpPr>
            <a:spLocks noGrp="1"/>
          </p:cNvSpPr>
          <p:nvPr>
            <p:ph idx="14"/>
          </p:nvPr>
        </p:nvSpPr>
        <p:spPr/>
        <p:txBody>
          <a:bodyPr/>
          <a:lstStyle/>
          <a:p>
            <a:endParaRPr lang="nb-NO" noProof="1"/>
          </a:p>
        </p:txBody>
      </p:sp>
      <p:sp>
        <p:nvSpPr>
          <p:cNvPr id="8" name="Plassholder for innhold 7">
            <a:extLst>
              <a:ext uri="{FF2B5EF4-FFF2-40B4-BE49-F238E27FC236}">
                <a16:creationId xmlns:a16="http://schemas.microsoft.com/office/drawing/2014/main" id="{2F9A9801-3453-4FE0-E481-64430444BC6E}"/>
              </a:ext>
            </a:extLst>
          </p:cNvPr>
          <p:cNvSpPr>
            <a:spLocks noGrp="1"/>
          </p:cNvSpPr>
          <p:nvPr>
            <p:ph idx="15"/>
          </p:nvPr>
        </p:nvSpPr>
        <p:spPr/>
        <p:txBody>
          <a:bodyPr/>
          <a:lstStyle/>
          <a:p>
            <a:endParaRPr lang="nb-NO" noProof="1"/>
          </a:p>
        </p:txBody>
      </p:sp>
      <p:sp>
        <p:nvSpPr>
          <p:cNvPr id="9" name="Plassholder for innhold 8">
            <a:extLst>
              <a:ext uri="{FF2B5EF4-FFF2-40B4-BE49-F238E27FC236}">
                <a16:creationId xmlns:a16="http://schemas.microsoft.com/office/drawing/2014/main" id="{EF21E978-4521-7187-EDE9-5CD927E370E1}"/>
              </a:ext>
            </a:extLst>
          </p:cNvPr>
          <p:cNvSpPr>
            <a:spLocks noGrp="1"/>
          </p:cNvSpPr>
          <p:nvPr>
            <p:ph idx="16"/>
          </p:nvPr>
        </p:nvSpPr>
        <p:spPr/>
        <p:txBody>
          <a:bodyPr/>
          <a:lstStyle/>
          <a:p>
            <a:endParaRPr lang="nb-NO" noProof="1"/>
          </a:p>
        </p:txBody>
      </p:sp>
      <p:sp>
        <p:nvSpPr>
          <p:cNvPr id="10" name="Plassholder for innhold 9">
            <a:extLst>
              <a:ext uri="{FF2B5EF4-FFF2-40B4-BE49-F238E27FC236}">
                <a16:creationId xmlns:a16="http://schemas.microsoft.com/office/drawing/2014/main" id="{0B4C37E7-5A4B-985F-0AF2-1E323953A5B3}"/>
              </a:ext>
            </a:extLst>
          </p:cNvPr>
          <p:cNvSpPr>
            <a:spLocks noGrp="1"/>
          </p:cNvSpPr>
          <p:nvPr>
            <p:ph idx="17"/>
          </p:nvPr>
        </p:nvSpPr>
        <p:spPr/>
        <p:txBody>
          <a:bodyPr/>
          <a:lstStyle/>
          <a:p>
            <a:endParaRPr lang="nb-NO" noProof="1"/>
          </a:p>
        </p:txBody>
      </p:sp>
    </p:spTree>
    <p:extLst>
      <p:ext uri="{BB962C8B-B14F-4D97-AF65-F5344CB8AC3E}">
        <p14:creationId xmlns:p14="http://schemas.microsoft.com/office/powerpoint/2010/main" val="1523304918"/>
      </p:ext>
    </p:extLst>
  </p:cSld>
  <p:clrMapOvr>
    <a:masterClrMapping/>
  </p:clrMapOvr>
  <p:transition spd="med"/>
</p:sld>
</file>

<file path=ppt/theme/_rels/theme2.xml.rels><?xml version="1.0" encoding="UTF-8" standalone="yes"?>
<Relationships xmlns="http://schemas.openxmlformats.org/package/2006/relationships"><Relationship Id="rId1" Type="http://schemas.openxmlformats.org/officeDocument/2006/relationships/image" Target="../media/image8.png"/></Relationships>
</file>

<file path=ppt/theme/theme1.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Roboto Slab Bold"/>
        <a:ea typeface="Roboto Slab Bold"/>
        <a:cs typeface="Roboto Slab Bold"/>
      </a:majorFont>
      <a:minorFont>
        <a:latin typeface="Roboto Slab Bold"/>
        <a:ea typeface="Roboto Slab Bold"/>
        <a:cs typeface="Roboto Slab Bold"/>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p="http://schemas.openxmlformats.org/presentationml/2006/main" xmlns:r="http://schemas.openxmlformats.org/officeDocument/2006/relationships" xmlns="" val="1"/>
          </a:ext>
        </a:extLst>
      </a:spPr>
      <a:bodyPr lIns="50800" tIns="50800" rIns="50800" bIns="50800" anchor="ctr">
        <a:spAutoFit/>
      </a:bodyPr>
      <a:lstStyle>
        <a:defPPr marL="0" indent="0" algn="l">
          <a:lnSpc>
            <a:spcPct val="100000"/>
          </a:lnSpc>
          <a:buSzTx/>
          <a:defRPr sz="5800" dirty="0">
            <a:solidFill>
              <a:srgbClr val="FFFFFF"/>
            </a:solidFill>
            <a:latin typeface="+mn-lt"/>
            <a:ea typeface="+mn-ea"/>
            <a:cs typeface="+mn-cs"/>
            <a:sym typeface="Roboto Slab Bold"/>
          </a:defRPr>
        </a:defPPr>
      </a:lst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Roboto Slab Bold"/>
        <a:ea typeface="Roboto Slab Bold"/>
        <a:cs typeface="Roboto Slab Bold"/>
      </a:majorFont>
      <a:minorFont>
        <a:latin typeface="Roboto Slab Bold"/>
        <a:ea typeface="Roboto Slab Bold"/>
        <a:cs typeface="Roboto Slab Bold"/>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304800" marR="0" indent="-304800" algn="l" defTabSz="457200" rtl="0" fontAlgn="auto" latinLnBrk="0" hangingPunct="0">
          <a:lnSpc>
            <a:spcPct val="120000"/>
          </a:lnSpc>
          <a:spcBef>
            <a:spcPts val="0"/>
          </a:spcBef>
          <a:spcAft>
            <a:spcPts val="0"/>
          </a:spcAft>
          <a:buClrTx/>
          <a:buSzPct val="80000"/>
          <a:buFontTx/>
          <a:buBlip>
            <a:blip xmlns:r="http://schemas.openxmlformats.org/officeDocument/2006/relationships" r:embed="rId1"/>
          </a:buBlip>
          <a:tabLst/>
          <a:defRPr kumimoji="0" sz="12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d73eeac-0527-46ce-b240-deb54efaeddd">
      <Terms xmlns="http://schemas.microsoft.com/office/infopath/2007/PartnerControls"/>
    </lcf76f155ced4ddcb4097134ff3c332f>
    <_ip_UnifiedCompliancePolicyUIAction xmlns="http://schemas.microsoft.com/sharepoint/v3" xsi:nil="true"/>
    <TaxCatchAll xmlns="bda6c9db-e234-45b1-b876-3becb6099e40"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0E7A9FFE19C1404ABB880631B38D434C" ma:contentTypeVersion="18" ma:contentTypeDescription="Opprett et nytt dokument." ma:contentTypeScope="" ma:versionID="3a0d27b9535aad5db4cd3d5fbae942ed">
  <xsd:schema xmlns:xsd="http://www.w3.org/2001/XMLSchema" xmlns:xs="http://www.w3.org/2001/XMLSchema" xmlns:p="http://schemas.microsoft.com/office/2006/metadata/properties" xmlns:ns1="http://schemas.microsoft.com/sharepoint/v3" xmlns:ns2="8d73eeac-0527-46ce-b240-deb54efaeddd" xmlns:ns3="bda6c9db-e234-45b1-b876-3becb6099e40" targetNamespace="http://schemas.microsoft.com/office/2006/metadata/properties" ma:root="true" ma:fieldsID="f133ff4c32b52236a2852b84702b1e54" ns1:_="" ns2:_="" ns3:_="">
    <xsd:import namespace="http://schemas.microsoft.com/sharepoint/v3"/>
    <xsd:import namespace="8d73eeac-0527-46ce-b240-deb54efaeddd"/>
    <xsd:import namespace="bda6c9db-e234-45b1-b876-3becb6099e40"/>
    <xsd:element name="properties">
      <xsd:complexType>
        <xsd:sequence>
          <xsd:element name="documentManagement">
            <xsd:complexType>
              <xsd:all>
                <xsd:element ref="ns2:MediaServiceMetadata" minOccurs="0"/>
                <xsd:element ref="ns2:MediaServiceFastMetadata" minOccurs="0"/>
                <xsd:element ref="ns2:MediaServiceAutoTags"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Egenskaper for samordnet samsvarspolicy" ma:hidden="true" ma:internalName="_ip_UnifiedCompliancePolicyProperties">
      <xsd:simpleType>
        <xsd:restriction base="dms:Note"/>
      </xsd:simpleType>
    </xsd:element>
    <xsd:element name="_ip_UnifiedCompliancePolicyUIAction" ma:index="25" nillable="true" ma:displayName="UI-handling for samordnet samsvarspolicy"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d73eeac-0527-46ce-b240-deb54efaed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Bildemerkelapper" ma:readOnly="false" ma:fieldId="{5cf76f15-5ced-4ddc-b409-7134ff3c332f}" ma:taxonomyMulti="true" ma:sspId="2228493a-ba9a-494e-af97-f05f01d29ce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a6c9db-e234-45b1-b876-3becb6099e40"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ingsdetaljer" ma:internalName="SharedWithDetails" ma:readOnly="true">
      <xsd:simpleType>
        <xsd:restriction base="dms:Note">
          <xsd:maxLength value="255"/>
        </xsd:restriction>
      </xsd:simpleType>
    </xsd:element>
    <xsd:element name="TaxCatchAll" ma:index="20" nillable="true" ma:displayName="Taxonomy Catch All Column" ma:hidden="true" ma:list="{f5a9b993-bdfc-468a-952c-a1274fadfd13}" ma:internalName="TaxCatchAll" ma:showField="CatchAllData" ma:web="bda6c9db-e234-45b1-b876-3becb6099e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1E34D3-2ABC-4C94-AAFE-9F29487C774D}">
  <ds:schemaRefs>
    <ds:schemaRef ds:uri="http://schemas.microsoft.com/sharepoint/v3/contenttype/forms"/>
  </ds:schemaRefs>
</ds:datastoreItem>
</file>

<file path=customXml/itemProps2.xml><?xml version="1.0" encoding="utf-8"?>
<ds:datastoreItem xmlns:ds="http://schemas.openxmlformats.org/officeDocument/2006/customXml" ds:itemID="{E56F4CAD-5EA3-44BB-8208-CEA84B3CA759}">
  <ds:schemaRefs>
    <ds:schemaRef ds:uri="http://www.w3.org/XML/1998/namespace"/>
    <ds:schemaRef ds:uri="http://schemas.microsoft.com/office/2006/metadata/properties"/>
    <ds:schemaRef ds:uri="http://schemas.microsoft.com/office/2006/documentManagement/types"/>
    <ds:schemaRef ds:uri="http://schemas.microsoft.com/sharepoint/v3"/>
    <ds:schemaRef ds:uri="http://purl.org/dc/dcmitype/"/>
    <ds:schemaRef ds:uri="http://schemas.openxmlformats.org/package/2006/metadata/core-properties"/>
    <ds:schemaRef ds:uri="http://purl.org/dc/elements/1.1/"/>
    <ds:schemaRef ds:uri="http://purl.org/dc/terms/"/>
    <ds:schemaRef ds:uri="http://schemas.microsoft.com/office/infopath/2007/PartnerControls"/>
    <ds:schemaRef ds:uri="bda6c9db-e234-45b1-b876-3becb6099e40"/>
    <ds:schemaRef ds:uri="8d73eeac-0527-46ce-b240-deb54efaeddd"/>
  </ds:schemaRefs>
</ds:datastoreItem>
</file>

<file path=customXml/itemProps3.xml><?xml version="1.0" encoding="utf-8"?>
<ds:datastoreItem xmlns:ds="http://schemas.openxmlformats.org/officeDocument/2006/customXml" ds:itemID="{A3FF4163-AA7F-4E1D-A520-2333F4E7A461}">
  <ds:schemaRefs>
    <ds:schemaRef ds:uri="8d73eeac-0527-46ce-b240-deb54efaeddd"/>
    <ds:schemaRef ds:uri="bda6c9db-e234-45b1-b876-3becb6099e4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ddf15bfe-616f-49eb-bf8f-6269de7f40a1}" enabled="1" method="Privileged" siteId="{62366534-1ec3-4962-8869-9b5535279d0b}" removed="0"/>
</clbl:labelList>
</file>

<file path=docProps/app.xml><?xml version="1.0" encoding="utf-8"?>
<Properties xmlns="http://schemas.openxmlformats.org/officeDocument/2006/extended-properties" xmlns:vt="http://schemas.openxmlformats.org/officeDocument/2006/docPropsVTypes">
  <Template/>
  <TotalTime>7</TotalTime>
  <Words>779</Words>
  <Application>Microsoft Office PowerPoint</Application>
  <PresentationFormat>Egendefinert</PresentationFormat>
  <Paragraphs>55</Paragraphs>
  <Slides>8</Slides>
  <Notes>5</Notes>
  <HiddenSlides>0</HiddenSlides>
  <MMClips>0</MMClips>
  <ScaleCrop>false</ScaleCrop>
  <HeadingPairs>
    <vt:vector size="6" baseType="variant">
      <vt:variant>
        <vt:lpstr>Brukte skrifter</vt:lpstr>
      </vt:variant>
      <vt:variant>
        <vt:i4>7</vt:i4>
      </vt:variant>
      <vt:variant>
        <vt:lpstr>Tema</vt:lpstr>
      </vt:variant>
      <vt:variant>
        <vt:i4>1</vt:i4>
      </vt:variant>
      <vt:variant>
        <vt:lpstr>Lysbildetitler</vt:lpstr>
      </vt:variant>
      <vt:variant>
        <vt:i4>8</vt:i4>
      </vt:variant>
    </vt:vector>
  </HeadingPairs>
  <TitlesOfParts>
    <vt:vector size="16" baseType="lpstr">
      <vt:lpstr>Arial</vt:lpstr>
      <vt:lpstr>Helvetica Neue</vt:lpstr>
      <vt:lpstr>Helvetica Neue Medium</vt:lpstr>
      <vt:lpstr>Roboto Slab</vt:lpstr>
      <vt:lpstr>Roboto Slab </vt:lpstr>
      <vt:lpstr>Roboto Slab Bold</vt:lpstr>
      <vt:lpstr>Wingdings</vt:lpstr>
      <vt:lpstr>21_BasicWhite</vt:lpstr>
      <vt:lpstr>Fase 0 Forberedelser</vt:lpstr>
      <vt:lpstr>Fase 1  Sortering  av kort</vt:lpstr>
      <vt:lpstr>Fase 2 Prioritering av kort </vt:lpstr>
      <vt:lpstr>Fase 3 Dele i plenum</vt:lpstr>
      <vt:lpstr>PowerPoint-presentasjon</vt:lpstr>
      <vt:lpstr>PowerPoint-presentasjon</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Torske, Kristin Oust</dc:creator>
  <cp:lastModifiedBy>Torske, Kristin Oust</cp:lastModifiedBy>
  <cp:revision>3</cp:revision>
  <dcterms:modified xsi:type="dcterms:W3CDTF">2026-01-14T14:31:34Z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0x0101000E7A9FFE19C1404ABB880631B38D434C</vt:lpwstr>
  </property>
  <property fmtid="{D5CDD505-2E9C-101B-9397-08002B2CF9AE}" pid="3" name="MediaServiceImageTags">
    <vt:lpwstr/>
  </property>
</Properties>
</file>