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30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D566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1E35E48-3103-4CD0-A90E-6E5739F734A5}" v="5" dt="2026-01-14T14:57:06.25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8564" autoAdjust="0"/>
  </p:normalViewPr>
  <p:slideViewPr>
    <p:cSldViewPr snapToGrid="0">
      <p:cViewPr varScale="1">
        <p:scale>
          <a:sx n="65" d="100"/>
          <a:sy n="65" d="100"/>
        </p:scale>
        <p:origin x="70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F8C415-49B1-42FE-96D1-89953C788668}" type="datetimeFigureOut">
              <a:rPr lang="nb-NO" smtClean="0"/>
              <a:t>14.01.2026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05FE25-2AED-413B-BB04-265981D74DA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9838653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1396037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  <a:endParaRPr lang="en-US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43BDC-0553-40FA-A4DB-EDAAA606CFF6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AD569-83DD-4E5B-AF97-63825DE456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75426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43BDC-0553-40FA-A4DB-EDAAA606CFF6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AD569-83DD-4E5B-AF97-63825DE456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09805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43BDC-0553-40FA-A4DB-EDAAA606CFF6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AD569-83DD-4E5B-AF97-63825DE456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73339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Lysbilde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Roboto Slab" pitchFamily="2" charset="0"/>
                <a:ea typeface="Roboto Slab" pitchFamily="2" charset="0"/>
                <a:cs typeface="Roboto Slab" pitchFamily="2" charset="0"/>
              </a:defRPr>
            </a:lvl1pPr>
          </a:lstStyle>
          <a:p>
            <a:fld id="{86CB4B4D-7CA3-9044-876B-883B54F8677D}" type="slidenum">
              <a:rPr lang="nb-NO" smtClean="0"/>
              <a:pPr/>
              <a:t>‹#›</a:t>
            </a:fld>
            <a:endParaRPr lang="nb-NO">
              <a:latin typeface="Roboto Slab" pitchFamily="2" charset="0"/>
              <a:ea typeface="Roboto Slab" pitchFamily="2" charset="0"/>
              <a:cs typeface="Roboto Slab" pitchFamily="2" charset="0"/>
            </a:endParaRPr>
          </a:p>
        </p:txBody>
      </p:sp>
      <p:sp>
        <p:nvSpPr>
          <p:cNvPr id="2" name="Steg 1: Informasjon…">
            <a:extLst>
              <a:ext uri="{FF2B5EF4-FFF2-40B4-BE49-F238E27FC236}">
                <a16:creationId xmlns:a16="http://schemas.microsoft.com/office/drawing/2014/main" id="{0A84A8AA-27E7-1B93-22D5-BB4F71CDBCF4}"/>
              </a:ext>
            </a:extLst>
          </p:cNvPr>
          <p:cNvSpPr txBox="1"/>
          <p:nvPr userDrawn="1"/>
        </p:nvSpPr>
        <p:spPr>
          <a:xfrm>
            <a:off x="465634" y="2221198"/>
            <a:ext cx="4088817" cy="154497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="http://schemas.openxmlformats.org/officeDocument/2006/math" xmlns:a14="http://schemas.microsoft.com/office/drawing/2010/main" xmlns:ma14="http://schemas.microsoft.com/office/mac/drawingml/2011/main" xmlns="" val="1"/>
            </a:ext>
          </a:extLst>
        </p:spPr>
        <p:txBody>
          <a:bodyPr wrap="square" lIns="25400" tIns="25400" rIns="25400" bIns="25400" anchor="ctr">
            <a:spAutoFit/>
          </a:bodyPr>
          <a:lstStyle/>
          <a:p>
            <a:pPr defTabSz="224790">
              <a:lnSpc>
                <a:spcPct val="107916"/>
              </a:lnSpc>
              <a:spcBef>
                <a:spcPts val="200"/>
              </a:spcBef>
              <a:defRPr sz="2400" b="1">
                <a:solidFill>
                  <a:srgbClr val="0F4761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rPr lang="nb-NO" sz="1200" b="0" noProof="0" dirty="0">
                <a:solidFill>
                  <a:srgbClr val="2D5660"/>
                </a:solidFill>
                <a:latin typeface="Roboto Slab" pitchFamily="2" charset="0"/>
                <a:ea typeface="Roboto Slab" pitchFamily="2" charset="0"/>
                <a:cs typeface="Roboto Slab" pitchFamily="2" charset="0"/>
                <a:sym typeface="Roboto Slab Bold"/>
              </a:rPr>
              <a:t>Steg 1: Informasjon</a:t>
            </a:r>
            <a:r>
              <a:rPr lang="nb-NO" sz="1200" noProof="0" dirty="0">
                <a:solidFill>
                  <a:srgbClr val="2D5660"/>
                </a:solidFill>
                <a:latin typeface="Roboto Slab" pitchFamily="2" charset="0"/>
                <a:ea typeface="Roboto Slab" pitchFamily="2" charset="0"/>
                <a:cs typeface="Roboto Slab" pitchFamily="2" charset="0"/>
              </a:rPr>
              <a:t> </a:t>
            </a:r>
          </a:p>
          <a:p>
            <a:pPr defTabSz="224790">
              <a:lnSpc>
                <a:spcPct val="107916"/>
              </a:lnSpc>
              <a:spcBef>
                <a:spcPts val="400"/>
              </a:spcBef>
              <a:defRPr sz="1600">
                <a:latin typeface="Arial"/>
                <a:ea typeface="Arial"/>
                <a:cs typeface="Arial"/>
                <a:sym typeface="Arial"/>
              </a:defRPr>
            </a:pPr>
            <a:r>
              <a:rPr lang="nb-NO" sz="800" b="1" noProof="0" dirty="0">
                <a:latin typeface="Roboto Slab" pitchFamily="2" charset="0"/>
                <a:ea typeface="Roboto Slab" pitchFamily="2" charset="0"/>
                <a:cs typeface="Roboto Slab" pitchFamily="2" charset="0"/>
              </a:rPr>
              <a:t>Møte med alle ansatte</a:t>
            </a:r>
          </a:p>
          <a:p>
            <a:pPr defTabSz="224790">
              <a:lnSpc>
                <a:spcPct val="107916"/>
              </a:lnSpc>
              <a:spcBef>
                <a:spcPts val="400"/>
              </a:spcBef>
              <a:defRPr sz="1600">
                <a:latin typeface="Arial"/>
                <a:ea typeface="Arial"/>
                <a:cs typeface="Arial"/>
                <a:sym typeface="Arial"/>
              </a:defRPr>
            </a:pPr>
            <a:r>
              <a:rPr lang="nb-NO" sz="800" b="1" noProof="0" dirty="0">
                <a:latin typeface="Roboto Slab" pitchFamily="2" charset="0"/>
                <a:ea typeface="Roboto Slab" pitchFamily="2" charset="0"/>
                <a:cs typeface="Roboto Slab" pitchFamily="2" charset="0"/>
              </a:rPr>
              <a:t>Hensikt: </a:t>
            </a:r>
            <a:r>
              <a:rPr lang="nb-NO" sz="800" noProof="0" dirty="0">
                <a:latin typeface="Roboto Slab" pitchFamily="2" charset="0"/>
                <a:ea typeface="Roboto Slab" pitchFamily="2" charset="0"/>
                <a:cs typeface="Roboto Slab" pitchFamily="2" charset="0"/>
              </a:rPr>
              <a:t>Skape felles forståelse for </a:t>
            </a:r>
            <a:r>
              <a:rPr lang="nb-NO" sz="800" noProof="0" dirty="0" err="1">
                <a:latin typeface="Roboto Slab" pitchFamily="2" charset="0"/>
                <a:ea typeface="Roboto Slab" pitchFamily="2" charset="0"/>
                <a:cs typeface="Roboto Slab" pitchFamily="2" charset="0"/>
              </a:rPr>
              <a:t>HelseIArbeid</a:t>
            </a:r>
            <a:r>
              <a:rPr lang="nb-NO" sz="800" noProof="0" dirty="0">
                <a:latin typeface="Roboto Slab" pitchFamily="2" charset="0"/>
                <a:ea typeface="Roboto Slab" pitchFamily="2" charset="0"/>
                <a:cs typeface="Roboto Slab" pitchFamily="2" charset="0"/>
              </a:rPr>
              <a:t> </a:t>
            </a:r>
          </a:p>
          <a:p>
            <a:pPr defTabSz="224790">
              <a:lnSpc>
                <a:spcPct val="107916"/>
              </a:lnSpc>
              <a:spcBef>
                <a:spcPts val="400"/>
              </a:spcBef>
              <a:defRPr sz="1600" b="1">
                <a:latin typeface="Arial"/>
                <a:ea typeface="Arial"/>
                <a:cs typeface="Arial"/>
                <a:sym typeface="Arial"/>
              </a:defRPr>
            </a:pPr>
            <a:r>
              <a:rPr lang="nb-NO" sz="800" noProof="0" dirty="0">
                <a:latin typeface="Roboto Slab" pitchFamily="2" charset="0"/>
                <a:ea typeface="Roboto Slab" pitchFamily="2" charset="0"/>
                <a:cs typeface="Roboto Slab" pitchFamily="2" charset="0"/>
              </a:rPr>
              <a:t>Dato:             </a:t>
            </a:r>
          </a:p>
          <a:p>
            <a:pPr defTabSz="224790">
              <a:lnSpc>
                <a:spcPct val="110000"/>
              </a:lnSpc>
              <a:spcBef>
                <a:spcPts val="400"/>
              </a:spcBef>
              <a:defRPr sz="1600" b="1">
                <a:latin typeface="Arial"/>
                <a:ea typeface="Arial"/>
                <a:cs typeface="Arial"/>
                <a:sym typeface="Arial"/>
              </a:defRPr>
            </a:pPr>
            <a:r>
              <a:rPr lang="nb-NO" sz="800" noProof="0" dirty="0">
                <a:latin typeface="Roboto Slab" pitchFamily="2" charset="0"/>
                <a:ea typeface="Roboto Slab" pitchFamily="2" charset="0"/>
                <a:cs typeface="Roboto Slab" pitchFamily="2" charset="0"/>
              </a:rPr>
              <a:t>Tid</a:t>
            </a:r>
            <a:r>
              <a:rPr lang="nb-NO" sz="800" b="0" noProof="0" dirty="0">
                <a:latin typeface="Roboto Slab" pitchFamily="2" charset="0"/>
                <a:ea typeface="Roboto Slab" pitchFamily="2" charset="0"/>
                <a:cs typeface="Roboto Slab" pitchFamily="2" charset="0"/>
              </a:rPr>
              <a:t>:    </a:t>
            </a:r>
            <a:r>
              <a:rPr lang="nb-NO" sz="800" noProof="0" dirty="0">
                <a:latin typeface="Roboto Slab" pitchFamily="2" charset="0"/>
                <a:ea typeface="Roboto Slab" pitchFamily="2" charset="0"/>
                <a:cs typeface="Roboto Slab" pitchFamily="2" charset="0"/>
              </a:rPr>
              <a:t>                            </a:t>
            </a:r>
          </a:p>
          <a:p>
            <a:pPr marL="142875" indent="-142875" defTabSz="224790">
              <a:lnSpc>
                <a:spcPct val="110000"/>
              </a:lnSpc>
              <a:spcBef>
                <a:spcPts val="400"/>
              </a:spcBef>
              <a:buClr>
                <a:srgbClr val="000000"/>
              </a:buClr>
              <a:buSzPct val="80000"/>
              <a:buFont typeface="Wingdings" pitchFamily="2" charset="2"/>
              <a:buChar char="q"/>
              <a:defRPr sz="1600" b="1">
                <a:latin typeface="Arial"/>
                <a:ea typeface="Arial"/>
                <a:cs typeface="Arial"/>
                <a:sym typeface="Arial"/>
              </a:defRPr>
            </a:pPr>
            <a:r>
              <a:rPr lang="nb-NO" sz="800" noProof="0" dirty="0">
                <a:latin typeface="Roboto Slab" pitchFamily="2" charset="0"/>
                <a:ea typeface="Roboto Slab" pitchFamily="2" charset="0"/>
                <a:cs typeface="Roboto Slab" pitchFamily="2" charset="0"/>
              </a:rPr>
              <a:t>Fysisk</a:t>
            </a:r>
          </a:p>
          <a:p>
            <a:pPr marL="142875" indent="-142875" defTabSz="224790">
              <a:lnSpc>
                <a:spcPct val="110000"/>
              </a:lnSpc>
              <a:spcBef>
                <a:spcPts val="400"/>
              </a:spcBef>
              <a:buClr>
                <a:srgbClr val="000000"/>
              </a:buClr>
              <a:buSzPct val="80000"/>
              <a:buFont typeface="Wingdings" pitchFamily="2" charset="2"/>
              <a:buChar char="q"/>
              <a:defRPr sz="1600" b="1">
                <a:latin typeface="Arial"/>
                <a:ea typeface="Arial"/>
                <a:cs typeface="Arial"/>
                <a:sym typeface="Arial"/>
              </a:defRPr>
            </a:pPr>
            <a:r>
              <a:rPr lang="nb-NO" sz="800" noProof="0" dirty="0">
                <a:latin typeface="Roboto Slab" pitchFamily="2" charset="0"/>
                <a:ea typeface="Roboto Slab" pitchFamily="2" charset="0"/>
                <a:cs typeface="Roboto Slab" pitchFamily="2" charset="0"/>
              </a:rPr>
              <a:t>Digitalt</a:t>
            </a:r>
          </a:p>
          <a:p>
            <a:pPr marL="142875" indent="-142875" defTabSz="224790">
              <a:lnSpc>
                <a:spcPct val="110000"/>
              </a:lnSpc>
              <a:spcBef>
                <a:spcPts val="400"/>
              </a:spcBef>
              <a:buClr>
                <a:srgbClr val="000000"/>
              </a:buClr>
              <a:buSzPct val="80000"/>
              <a:buFont typeface="Wingdings" pitchFamily="2" charset="2"/>
              <a:buChar char="q"/>
              <a:defRPr sz="1600" b="1">
                <a:latin typeface="Arial"/>
                <a:ea typeface="Arial"/>
                <a:cs typeface="Arial"/>
                <a:sym typeface="Arial"/>
              </a:defRPr>
            </a:pPr>
            <a:r>
              <a:rPr lang="nb-NO" sz="800" noProof="0" dirty="0">
                <a:latin typeface="Roboto Slab" pitchFamily="2" charset="0"/>
                <a:ea typeface="Roboto Slab" pitchFamily="2" charset="0"/>
                <a:cs typeface="Roboto Slab" pitchFamily="2" charset="0"/>
              </a:rPr>
              <a:t>Hybrid </a:t>
            </a:r>
          </a:p>
        </p:txBody>
      </p:sp>
      <p:sp>
        <p:nvSpPr>
          <p:cNvPr id="15" name="Steg 2: Kunnskapsheving og utforsking av eget arbeidsmiljø…">
            <a:extLst>
              <a:ext uri="{FF2B5EF4-FFF2-40B4-BE49-F238E27FC236}">
                <a16:creationId xmlns:a16="http://schemas.microsoft.com/office/drawing/2014/main" id="{BD0DC4D2-1B1D-EF2E-8764-42EF444F3C78}"/>
              </a:ext>
            </a:extLst>
          </p:cNvPr>
          <p:cNvSpPr txBox="1"/>
          <p:nvPr userDrawn="1"/>
        </p:nvSpPr>
        <p:spPr>
          <a:xfrm>
            <a:off x="3195331" y="2221198"/>
            <a:ext cx="4467569" cy="195431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="http://schemas.openxmlformats.org/officeDocument/2006/math" xmlns:a14="http://schemas.microsoft.com/office/drawing/2010/main" xmlns:ma14="http://schemas.microsoft.com/office/mac/drawingml/2011/main" xmlns="" val="1"/>
            </a:ext>
          </a:extLst>
        </p:spPr>
        <p:txBody>
          <a:bodyPr wrap="square" lIns="25400" tIns="25400" rIns="25400" bIns="25400" anchor="ctr">
            <a:spAutoFit/>
          </a:bodyPr>
          <a:lstStyle/>
          <a:p>
            <a:pPr defTabSz="224790">
              <a:lnSpc>
                <a:spcPct val="107916"/>
              </a:lnSpc>
              <a:spcBef>
                <a:spcPts val="200"/>
              </a:spcBef>
              <a:defRPr sz="2400" b="1">
                <a:solidFill>
                  <a:srgbClr val="0F4761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rPr lang="nb-NO" sz="1200" b="0" noProof="0" dirty="0">
                <a:solidFill>
                  <a:srgbClr val="2D5660"/>
                </a:solidFill>
                <a:latin typeface="Roboto Slab" pitchFamily="2" charset="0"/>
                <a:ea typeface="Roboto Slab" pitchFamily="2" charset="0"/>
                <a:cs typeface="Roboto Slab" pitchFamily="2" charset="0"/>
                <a:sym typeface="Roboto Slab Bold"/>
              </a:rPr>
              <a:t>Steg 2: Kunnskapsheving og </a:t>
            </a:r>
            <a:endParaRPr lang="nb-NO" sz="1200" dirty="0">
              <a:solidFill>
                <a:srgbClr val="2D5660"/>
              </a:solidFill>
              <a:latin typeface="Roboto Slab" pitchFamily="2" charset="0"/>
              <a:ea typeface="Roboto Slab" pitchFamily="2" charset="0"/>
              <a:cs typeface="Roboto Slab" pitchFamily="2" charset="0"/>
              <a:sym typeface="Roboto Slab Bold"/>
            </a:endParaRPr>
          </a:p>
          <a:p>
            <a:pPr defTabSz="224790">
              <a:lnSpc>
                <a:spcPct val="107916"/>
              </a:lnSpc>
              <a:spcBef>
                <a:spcPts val="200"/>
              </a:spcBef>
              <a:defRPr sz="2400" b="1">
                <a:solidFill>
                  <a:srgbClr val="0F4761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rPr lang="nb-NO" sz="1200" b="0" noProof="0" dirty="0">
                <a:solidFill>
                  <a:srgbClr val="2D5660"/>
                </a:solidFill>
                <a:latin typeface="Roboto Slab" pitchFamily="2" charset="0"/>
                <a:ea typeface="Roboto Slab" pitchFamily="2" charset="0"/>
                <a:cs typeface="Roboto Slab" pitchFamily="2" charset="0"/>
                <a:sym typeface="Roboto Slab Bold"/>
              </a:rPr>
              <a:t>utforsking av eget arbeidsmiljø</a:t>
            </a:r>
          </a:p>
          <a:p>
            <a:pPr defTabSz="224790">
              <a:lnSpc>
                <a:spcPct val="107916"/>
              </a:lnSpc>
              <a:spcBef>
                <a:spcPts val="400"/>
              </a:spcBef>
              <a:defRPr sz="1600">
                <a:latin typeface="Arial"/>
                <a:ea typeface="Arial"/>
                <a:cs typeface="Arial"/>
                <a:sym typeface="Arial"/>
              </a:defRPr>
            </a:pPr>
            <a:r>
              <a:rPr lang="nb-NO" sz="800" b="1" noProof="0" dirty="0">
                <a:latin typeface="Roboto Slab" pitchFamily="2" charset="0"/>
                <a:ea typeface="Roboto Slab" pitchFamily="2" charset="0"/>
                <a:cs typeface="Roboto Slab" pitchFamily="2" charset="0"/>
              </a:rPr>
              <a:t>Møte med alle ansatte</a:t>
            </a:r>
          </a:p>
          <a:p>
            <a:pPr defTabSz="224790">
              <a:lnSpc>
                <a:spcPct val="107916"/>
              </a:lnSpc>
              <a:spcBef>
                <a:spcPts val="400"/>
              </a:spcBef>
              <a:defRPr sz="1600">
                <a:latin typeface="Arial"/>
                <a:ea typeface="Arial"/>
                <a:cs typeface="Arial"/>
                <a:sym typeface="Arial"/>
              </a:defRPr>
            </a:pPr>
            <a:r>
              <a:rPr lang="nb-NO" sz="800" b="1" noProof="0" dirty="0">
                <a:latin typeface="Roboto Slab" pitchFamily="2" charset="0"/>
                <a:ea typeface="Roboto Slab" pitchFamily="2" charset="0"/>
                <a:cs typeface="Roboto Slab" pitchFamily="2" charset="0"/>
              </a:rPr>
              <a:t>Hensikt: </a:t>
            </a:r>
            <a:r>
              <a:rPr lang="nb-NO" sz="800" noProof="0" dirty="0">
                <a:latin typeface="Roboto Slab" pitchFamily="2" charset="0"/>
                <a:ea typeface="Roboto Slab" pitchFamily="2" charset="0"/>
                <a:cs typeface="Roboto Slab" pitchFamily="2" charset="0"/>
              </a:rPr>
              <a:t>Kunnskapsheving og refleksjon – </a:t>
            </a:r>
          </a:p>
          <a:p>
            <a:pPr defTabSz="224790">
              <a:lnSpc>
                <a:spcPct val="107916"/>
              </a:lnSpc>
              <a:spcBef>
                <a:spcPts val="400"/>
              </a:spcBef>
              <a:defRPr sz="1600">
                <a:latin typeface="Arial"/>
                <a:ea typeface="Arial"/>
                <a:cs typeface="Arial"/>
                <a:sym typeface="Arial"/>
              </a:defRPr>
            </a:pPr>
            <a:r>
              <a:rPr lang="nb-NO" sz="800" noProof="0" dirty="0">
                <a:latin typeface="Roboto Slab" pitchFamily="2" charset="0"/>
                <a:ea typeface="Roboto Slab" pitchFamily="2" charset="0"/>
                <a:cs typeface="Roboto Slab" pitchFamily="2" charset="0"/>
              </a:rPr>
              <a:t>vi utforsker eget arbeidsmiljø</a:t>
            </a:r>
          </a:p>
          <a:p>
            <a:pPr defTabSz="224790">
              <a:lnSpc>
                <a:spcPct val="107916"/>
              </a:lnSpc>
              <a:spcBef>
                <a:spcPts val="400"/>
              </a:spcBef>
              <a:defRPr sz="1600" b="1">
                <a:latin typeface="Arial"/>
                <a:ea typeface="Arial"/>
                <a:cs typeface="Arial"/>
                <a:sym typeface="Arial"/>
              </a:defRPr>
            </a:pPr>
            <a:r>
              <a:rPr lang="nb-NO" sz="800" noProof="0" dirty="0">
                <a:latin typeface="Roboto Slab" pitchFamily="2" charset="0"/>
                <a:ea typeface="Roboto Slab" pitchFamily="2" charset="0"/>
                <a:cs typeface="Roboto Slab" pitchFamily="2" charset="0"/>
              </a:rPr>
              <a:t>Dato:                   </a:t>
            </a:r>
          </a:p>
          <a:p>
            <a:pPr defTabSz="224790">
              <a:lnSpc>
                <a:spcPct val="110000"/>
              </a:lnSpc>
              <a:spcBef>
                <a:spcPts val="400"/>
              </a:spcBef>
              <a:defRPr sz="1600" b="1">
                <a:latin typeface="Arial"/>
                <a:ea typeface="Arial"/>
                <a:cs typeface="Arial"/>
                <a:sym typeface="Arial"/>
              </a:defRPr>
            </a:pPr>
            <a:r>
              <a:rPr lang="nb-NO" sz="800" noProof="0" dirty="0">
                <a:latin typeface="Roboto Slab" pitchFamily="2" charset="0"/>
                <a:ea typeface="Roboto Slab" pitchFamily="2" charset="0"/>
                <a:cs typeface="Roboto Slab" pitchFamily="2" charset="0"/>
              </a:rPr>
              <a:t>Tid</a:t>
            </a:r>
            <a:r>
              <a:rPr lang="nb-NO" sz="800" b="0" noProof="0" dirty="0">
                <a:latin typeface="Roboto Slab" pitchFamily="2" charset="0"/>
                <a:ea typeface="Roboto Slab" pitchFamily="2" charset="0"/>
                <a:cs typeface="Roboto Slab" pitchFamily="2" charset="0"/>
              </a:rPr>
              <a:t>:</a:t>
            </a:r>
            <a:r>
              <a:rPr lang="nb-NO" sz="800" noProof="0" dirty="0">
                <a:latin typeface="Roboto Slab" pitchFamily="2" charset="0"/>
                <a:ea typeface="Roboto Slab" pitchFamily="2" charset="0"/>
                <a:cs typeface="Roboto Slab" pitchFamily="2" charset="0"/>
              </a:rPr>
              <a:t>                               </a:t>
            </a:r>
          </a:p>
          <a:p>
            <a:pPr marL="142875" indent="-142875" defTabSz="224790">
              <a:lnSpc>
                <a:spcPct val="110000"/>
              </a:lnSpc>
              <a:spcBef>
                <a:spcPts val="400"/>
              </a:spcBef>
              <a:buClr>
                <a:srgbClr val="000000"/>
              </a:buClr>
              <a:buSzPct val="80000"/>
              <a:buFont typeface="Wingdings" pitchFamily="2" charset="2"/>
              <a:buChar char="q"/>
              <a:defRPr sz="1600" b="1">
                <a:latin typeface="Arial"/>
                <a:ea typeface="Arial"/>
                <a:cs typeface="Arial"/>
                <a:sym typeface="Arial"/>
              </a:defRPr>
            </a:pPr>
            <a:r>
              <a:rPr lang="nb-NO" sz="800" noProof="0" dirty="0">
                <a:latin typeface="Roboto Slab" pitchFamily="2" charset="0"/>
                <a:ea typeface="Roboto Slab" pitchFamily="2" charset="0"/>
                <a:cs typeface="Roboto Slab" pitchFamily="2" charset="0"/>
              </a:rPr>
              <a:t>Fysisk</a:t>
            </a:r>
          </a:p>
          <a:p>
            <a:pPr marL="142875" indent="-142875" defTabSz="224790">
              <a:lnSpc>
                <a:spcPct val="110000"/>
              </a:lnSpc>
              <a:spcBef>
                <a:spcPts val="400"/>
              </a:spcBef>
              <a:buClr>
                <a:srgbClr val="000000"/>
              </a:buClr>
              <a:buSzPct val="80000"/>
              <a:buFont typeface="Wingdings" pitchFamily="2" charset="2"/>
              <a:buChar char="q"/>
              <a:defRPr sz="1600" b="1">
                <a:latin typeface="Arial"/>
                <a:ea typeface="Arial"/>
                <a:cs typeface="Arial"/>
                <a:sym typeface="Arial"/>
              </a:defRPr>
            </a:pPr>
            <a:r>
              <a:rPr lang="nb-NO" sz="800" noProof="0" dirty="0">
                <a:latin typeface="Roboto Slab" pitchFamily="2" charset="0"/>
                <a:ea typeface="Roboto Slab" pitchFamily="2" charset="0"/>
                <a:cs typeface="Roboto Slab" pitchFamily="2" charset="0"/>
              </a:rPr>
              <a:t>Digitalt</a:t>
            </a:r>
          </a:p>
          <a:p>
            <a:pPr marL="142875" indent="-142875" defTabSz="224790">
              <a:lnSpc>
                <a:spcPct val="110000"/>
              </a:lnSpc>
              <a:spcBef>
                <a:spcPts val="400"/>
              </a:spcBef>
              <a:buClr>
                <a:srgbClr val="000000"/>
              </a:buClr>
              <a:buSzPct val="80000"/>
              <a:buFont typeface="Wingdings" pitchFamily="2" charset="2"/>
              <a:buChar char="q"/>
              <a:defRPr sz="1600" b="1">
                <a:latin typeface="Arial"/>
                <a:ea typeface="Arial"/>
                <a:cs typeface="Arial"/>
                <a:sym typeface="Arial"/>
              </a:defRPr>
            </a:pPr>
            <a:r>
              <a:rPr lang="nb-NO" sz="800" noProof="0" dirty="0">
                <a:latin typeface="Roboto Slab" pitchFamily="2" charset="0"/>
                <a:ea typeface="Roboto Slab" pitchFamily="2" charset="0"/>
                <a:cs typeface="Roboto Slab" pitchFamily="2" charset="0"/>
              </a:rPr>
              <a:t>Hybrid </a:t>
            </a:r>
          </a:p>
        </p:txBody>
      </p:sp>
      <p:sp>
        <p:nvSpPr>
          <p:cNvPr id="16" name="Prioritere…">
            <a:extLst>
              <a:ext uri="{FF2B5EF4-FFF2-40B4-BE49-F238E27FC236}">
                <a16:creationId xmlns:a16="http://schemas.microsoft.com/office/drawing/2014/main" id="{58D701C1-A2CA-DE86-7B3B-48F343667E0A}"/>
              </a:ext>
            </a:extLst>
          </p:cNvPr>
          <p:cNvSpPr txBox="1"/>
          <p:nvPr userDrawn="1"/>
        </p:nvSpPr>
        <p:spPr>
          <a:xfrm>
            <a:off x="3174871" y="4212676"/>
            <a:ext cx="4197896" cy="147611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="http://schemas.openxmlformats.org/officeDocument/2006/math" xmlns:a14="http://schemas.microsoft.com/office/drawing/2010/main" xmlns:ma14="http://schemas.microsoft.com/office/mac/drawingml/2011/main" xmlns="" val="1"/>
            </a:ext>
          </a:extLst>
        </p:spPr>
        <p:txBody>
          <a:bodyPr lIns="25400" tIns="25400" rIns="25400" bIns="25400" anchor="ctr">
            <a:spAutoFit/>
          </a:bodyPr>
          <a:lstStyle/>
          <a:p>
            <a:pPr defTabSz="224790">
              <a:lnSpc>
                <a:spcPct val="107916"/>
              </a:lnSpc>
              <a:spcBef>
                <a:spcPts val="400"/>
              </a:spcBef>
              <a:defRPr sz="1600" b="1">
                <a:latin typeface="Helvetica"/>
                <a:ea typeface="Helvetica"/>
                <a:cs typeface="Helvetica"/>
                <a:sym typeface="Helvetica"/>
              </a:defRPr>
            </a:pPr>
            <a:endParaRPr lang="nb-NO" sz="800" noProof="0">
              <a:latin typeface="Roboto Slab" pitchFamily="2" charset="0"/>
              <a:ea typeface="Roboto Slab" pitchFamily="2" charset="0"/>
              <a:cs typeface="Roboto Slab" pitchFamily="2" charset="0"/>
            </a:endParaRPr>
          </a:p>
          <a:p>
            <a:pPr defTabSz="224790">
              <a:lnSpc>
                <a:spcPct val="107916"/>
              </a:lnSpc>
              <a:spcBef>
                <a:spcPts val="400"/>
              </a:spcBef>
              <a:defRPr sz="1600" b="1">
                <a:latin typeface="Helvetica"/>
                <a:ea typeface="Helvetica"/>
                <a:cs typeface="Helvetica"/>
                <a:sym typeface="Helvetica"/>
              </a:defRPr>
            </a:pPr>
            <a:r>
              <a:rPr lang="nb-NO" sz="800" b="1" noProof="0">
                <a:latin typeface="Roboto Slab" pitchFamily="2" charset="0"/>
                <a:ea typeface="Roboto Slab" pitchFamily="2" charset="0"/>
                <a:cs typeface="Roboto Slab" pitchFamily="2" charset="0"/>
              </a:rPr>
              <a:t>Møte med leder, tillitsvalgt og verneombud</a:t>
            </a:r>
          </a:p>
          <a:p>
            <a:pPr defTabSz="224790">
              <a:lnSpc>
                <a:spcPct val="107916"/>
              </a:lnSpc>
              <a:spcBef>
                <a:spcPts val="400"/>
              </a:spcBef>
              <a:defRPr sz="1600">
                <a:latin typeface="Helvetica"/>
                <a:ea typeface="Helvetica"/>
                <a:cs typeface="Helvetica"/>
                <a:sym typeface="Helvetica"/>
              </a:defRPr>
            </a:pPr>
            <a:r>
              <a:rPr lang="nb-NO" sz="800" b="1" noProof="0">
                <a:latin typeface="Roboto Slab" pitchFamily="2" charset="0"/>
                <a:ea typeface="Roboto Slab" pitchFamily="2" charset="0"/>
                <a:cs typeface="Roboto Slab" pitchFamily="2" charset="0"/>
              </a:rPr>
              <a:t>Hensik</a:t>
            </a:r>
            <a:r>
              <a:rPr lang="nb-NO" sz="800" noProof="0">
                <a:latin typeface="Roboto Slab" pitchFamily="2" charset="0"/>
                <a:ea typeface="Roboto Slab" pitchFamily="2" charset="0"/>
                <a:cs typeface="Roboto Slab" pitchFamily="2" charset="0"/>
              </a:rPr>
              <a:t>t: Refleksjon, sortering og prioritering. </a:t>
            </a:r>
          </a:p>
          <a:p>
            <a:pPr defTabSz="224790">
              <a:lnSpc>
                <a:spcPct val="107916"/>
              </a:lnSpc>
              <a:spcBef>
                <a:spcPts val="400"/>
              </a:spcBef>
              <a:defRPr sz="1600" b="1">
                <a:latin typeface="Helvetica"/>
                <a:ea typeface="Helvetica"/>
                <a:cs typeface="Helvetica"/>
                <a:sym typeface="Helvetica"/>
              </a:defRPr>
            </a:pPr>
            <a:r>
              <a:rPr lang="nb-NO" sz="800" noProof="0">
                <a:latin typeface="Roboto Slab" pitchFamily="2" charset="0"/>
                <a:ea typeface="Roboto Slab" pitchFamily="2" charset="0"/>
                <a:cs typeface="Roboto Slab" pitchFamily="2" charset="0"/>
              </a:rPr>
              <a:t>Dato:                </a:t>
            </a:r>
          </a:p>
          <a:p>
            <a:pPr defTabSz="224790">
              <a:lnSpc>
                <a:spcPct val="107916"/>
              </a:lnSpc>
              <a:spcBef>
                <a:spcPts val="400"/>
              </a:spcBef>
              <a:defRPr sz="1600" b="1">
                <a:latin typeface="Helvetica"/>
                <a:ea typeface="Helvetica"/>
                <a:cs typeface="Helvetica"/>
                <a:sym typeface="Helvetica"/>
              </a:defRPr>
            </a:pPr>
            <a:r>
              <a:rPr lang="nb-NO" sz="800" noProof="0">
                <a:latin typeface="Roboto Slab" pitchFamily="2" charset="0"/>
                <a:ea typeface="Roboto Slab" pitchFamily="2" charset="0"/>
                <a:cs typeface="Roboto Slab" pitchFamily="2" charset="0"/>
              </a:rPr>
              <a:t>Tid</a:t>
            </a:r>
            <a:r>
              <a:rPr lang="nb-NO" sz="800" b="0" noProof="0">
                <a:latin typeface="Roboto Slab" pitchFamily="2" charset="0"/>
                <a:ea typeface="Roboto Slab" pitchFamily="2" charset="0"/>
                <a:cs typeface="Roboto Slab" pitchFamily="2" charset="0"/>
              </a:rPr>
              <a:t>:</a:t>
            </a:r>
          </a:p>
          <a:p>
            <a:pPr marL="142875" indent="-142875" defTabSz="224790">
              <a:lnSpc>
                <a:spcPct val="110000"/>
              </a:lnSpc>
              <a:spcBef>
                <a:spcPts val="400"/>
              </a:spcBef>
              <a:buClr>
                <a:srgbClr val="000000"/>
              </a:buClr>
              <a:buSzPct val="80000"/>
              <a:buFont typeface="Wingdings" pitchFamily="2" charset="2"/>
              <a:buChar char="q"/>
              <a:defRPr sz="1600" b="1">
                <a:latin typeface="Arial"/>
                <a:ea typeface="Arial"/>
                <a:cs typeface="Arial"/>
                <a:sym typeface="Arial"/>
              </a:defRPr>
            </a:pPr>
            <a:r>
              <a:rPr lang="nb-NO" sz="800" b="0" noProof="0">
                <a:latin typeface="Roboto Slab" pitchFamily="2" charset="0"/>
                <a:ea typeface="Roboto Slab" pitchFamily="2" charset="0"/>
                <a:cs typeface="Roboto Slab" pitchFamily="2" charset="0"/>
              </a:rPr>
              <a:t>Fysisk</a:t>
            </a:r>
          </a:p>
          <a:p>
            <a:pPr marL="142875" indent="-142875" defTabSz="224790">
              <a:lnSpc>
                <a:spcPct val="110000"/>
              </a:lnSpc>
              <a:spcBef>
                <a:spcPts val="400"/>
              </a:spcBef>
              <a:buClr>
                <a:srgbClr val="000000"/>
              </a:buClr>
              <a:buSzPct val="80000"/>
              <a:buFont typeface="Wingdings" pitchFamily="2" charset="2"/>
              <a:buChar char="q"/>
              <a:defRPr sz="1600" b="1">
                <a:latin typeface="Arial"/>
                <a:ea typeface="Arial"/>
                <a:cs typeface="Arial"/>
                <a:sym typeface="Arial"/>
              </a:defRPr>
            </a:pPr>
            <a:r>
              <a:rPr lang="nb-NO" sz="800" b="0" noProof="0">
                <a:latin typeface="Roboto Slab" pitchFamily="2" charset="0"/>
                <a:ea typeface="Roboto Slab" pitchFamily="2" charset="0"/>
                <a:cs typeface="Roboto Slab" pitchFamily="2" charset="0"/>
              </a:rPr>
              <a:t>Digitalt</a:t>
            </a:r>
          </a:p>
          <a:p>
            <a:pPr marL="142875" indent="-142875" defTabSz="224790">
              <a:lnSpc>
                <a:spcPct val="110000"/>
              </a:lnSpc>
              <a:spcBef>
                <a:spcPts val="400"/>
              </a:spcBef>
              <a:buClr>
                <a:srgbClr val="000000"/>
              </a:buClr>
              <a:buSzPct val="80000"/>
              <a:buFont typeface="Wingdings" pitchFamily="2" charset="2"/>
              <a:buChar char="q"/>
              <a:defRPr sz="1600" b="1">
                <a:latin typeface="Arial"/>
                <a:ea typeface="Arial"/>
                <a:cs typeface="Arial"/>
                <a:sym typeface="Arial"/>
              </a:defRPr>
            </a:pPr>
            <a:r>
              <a:rPr lang="nb-NO" sz="800" b="0" noProof="0">
                <a:latin typeface="Roboto Slab" pitchFamily="2" charset="0"/>
                <a:ea typeface="Roboto Slab" pitchFamily="2" charset="0"/>
                <a:cs typeface="Roboto Slab" pitchFamily="2" charset="0"/>
              </a:rPr>
              <a:t>Hybrid </a:t>
            </a:r>
          </a:p>
        </p:txBody>
      </p:sp>
      <p:sp>
        <p:nvSpPr>
          <p:cNvPr id="18" name="Steg 3: Kunnskapsheving og tiltak…">
            <a:extLst>
              <a:ext uri="{FF2B5EF4-FFF2-40B4-BE49-F238E27FC236}">
                <a16:creationId xmlns:a16="http://schemas.microsoft.com/office/drawing/2014/main" id="{FA99521B-92C9-C562-C672-D27B5A5392E7}"/>
              </a:ext>
            </a:extLst>
          </p:cNvPr>
          <p:cNvSpPr txBox="1"/>
          <p:nvPr userDrawn="1"/>
        </p:nvSpPr>
        <p:spPr>
          <a:xfrm>
            <a:off x="5815832" y="2223715"/>
            <a:ext cx="3052118" cy="15418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="http://schemas.openxmlformats.org/officeDocument/2006/math" xmlns:a14="http://schemas.microsoft.com/office/drawing/2010/main" xmlns:ma14="http://schemas.microsoft.com/office/mac/drawingml/2011/main" xmlns="" val="1"/>
            </a:ext>
          </a:extLst>
        </p:spPr>
        <p:txBody>
          <a:bodyPr wrap="none" lIns="25400" tIns="25400" rIns="25400" bIns="25400" anchor="ctr">
            <a:spAutoFit/>
          </a:bodyPr>
          <a:lstStyle/>
          <a:p>
            <a:pPr defTabSz="224790">
              <a:lnSpc>
                <a:spcPct val="107916"/>
              </a:lnSpc>
              <a:spcBef>
                <a:spcPts val="200"/>
              </a:spcBef>
              <a:defRPr sz="2400">
                <a:solidFill>
                  <a:srgbClr val="0F4761"/>
                </a:solidFill>
                <a:latin typeface="Roboto Slab Bold"/>
                <a:ea typeface="Roboto Slab Bold"/>
                <a:cs typeface="Roboto Slab Bold"/>
                <a:sym typeface="Roboto Slab Bold"/>
              </a:defRPr>
            </a:pPr>
            <a:r>
              <a:rPr lang="nb-NO" sz="1200" noProof="0" dirty="0">
                <a:solidFill>
                  <a:srgbClr val="2D5660"/>
                </a:solidFill>
                <a:latin typeface="Roboto Slab" pitchFamily="2" charset="0"/>
                <a:ea typeface="Roboto Slab" pitchFamily="2" charset="0"/>
                <a:cs typeface="Roboto Slab" pitchFamily="2" charset="0"/>
              </a:rPr>
              <a:t>Steg 3: Kunnskapsheving og tiltak </a:t>
            </a:r>
          </a:p>
          <a:p>
            <a:pPr defTabSz="224790">
              <a:lnSpc>
                <a:spcPct val="107916"/>
              </a:lnSpc>
              <a:spcBef>
                <a:spcPts val="400"/>
              </a:spcBef>
              <a:defRPr sz="1600">
                <a:latin typeface="Arial"/>
                <a:ea typeface="Arial"/>
                <a:cs typeface="Arial"/>
                <a:sym typeface="Arial"/>
              </a:defRPr>
            </a:pPr>
            <a:r>
              <a:rPr lang="nb-NO" sz="800" b="1" noProof="0" dirty="0">
                <a:latin typeface="Roboto Slab" pitchFamily="2" charset="0"/>
                <a:ea typeface="Roboto Slab" pitchFamily="2" charset="0"/>
                <a:cs typeface="Roboto Slab" pitchFamily="2" charset="0"/>
              </a:rPr>
              <a:t>Møte med alle ansatte</a:t>
            </a:r>
          </a:p>
          <a:p>
            <a:pPr defTabSz="224790">
              <a:lnSpc>
                <a:spcPct val="107916"/>
              </a:lnSpc>
              <a:spcBef>
                <a:spcPts val="400"/>
              </a:spcBef>
              <a:defRPr sz="1600">
                <a:latin typeface="Arial"/>
                <a:ea typeface="Arial"/>
                <a:cs typeface="Arial"/>
                <a:sym typeface="Arial"/>
              </a:defRPr>
            </a:pPr>
            <a:r>
              <a:rPr lang="nb-NO" sz="800" b="1" noProof="0" dirty="0">
                <a:latin typeface="Roboto Slab" pitchFamily="2" charset="0"/>
                <a:ea typeface="Roboto Slab" pitchFamily="2" charset="0"/>
                <a:cs typeface="Roboto Slab" pitchFamily="2" charset="0"/>
              </a:rPr>
              <a:t>Hensikt:</a:t>
            </a:r>
            <a:r>
              <a:rPr lang="nb-NO" sz="800" noProof="0" dirty="0">
                <a:latin typeface="Roboto Slab" pitchFamily="2" charset="0"/>
                <a:ea typeface="Roboto Slab" pitchFamily="2" charset="0"/>
                <a:cs typeface="Roboto Slab" pitchFamily="2" charset="0"/>
              </a:rPr>
              <a:t> Kunnskapsheving og konkretisering - vi lager tiltak  </a:t>
            </a:r>
          </a:p>
          <a:p>
            <a:pPr defTabSz="224790">
              <a:lnSpc>
                <a:spcPct val="107916"/>
              </a:lnSpc>
              <a:spcBef>
                <a:spcPts val="400"/>
              </a:spcBef>
              <a:defRPr sz="1600" b="1">
                <a:latin typeface="Arial"/>
                <a:ea typeface="Arial"/>
                <a:cs typeface="Arial"/>
                <a:sym typeface="Arial"/>
              </a:defRPr>
            </a:pPr>
            <a:r>
              <a:rPr lang="nb-NO" sz="800" noProof="0" dirty="0">
                <a:latin typeface="Roboto Slab" pitchFamily="2" charset="0"/>
                <a:ea typeface="Roboto Slab" pitchFamily="2" charset="0"/>
                <a:cs typeface="Roboto Slab" pitchFamily="2" charset="0"/>
              </a:rPr>
              <a:t>Dato:                         </a:t>
            </a:r>
          </a:p>
          <a:p>
            <a:pPr defTabSz="224790">
              <a:lnSpc>
                <a:spcPct val="110000"/>
              </a:lnSpc>
              <a:spcBef>
                <a:spcPts val="400"/>
              </a:spcBef>
              <a:defRPr sz="1600" b="1">
                <a:latin typeface="Arial"/>
                <a:ea typeface="Arial"/>
                <a:cs typeface="Arial"/>
                <a:sym typeface="Arial"/>
              </a:defRPr>
            </a:pPr>
            <a:r>
              <a:rPr lang="nb-NO" sz="800" noProof="0" dirty="0">
                <a:latin typeface="Roboto Slab" pitchFamily="2" charset="0"/>
                <a:ea typeface="Roboto Slab" pitchFamily="2" charset="0"/>
                <a:cs typeface="Roboto Slab" pitchFamily="2" charset="0"/>
              </a:rPr>
              <a:t>Tid</a:t>
            </a:r>
            <a:r>
              <a:rPr lang="nb-NO" sz="800" b="0" noProof="0" dirty="0">
                <a:latin typeface="Roboto Slab" pitchFamily="2" charset="0"/>
                <a:ea typeface="Roboto Slab" pitchFamily="2" charset="0"/>
                <a:cs typeface="Roboto Slab" pitchFamily="2" charset="0"/>
              </a:rPr>
              <a:t>: </a:t>
            </a:r>
            <a:r>
              <a:rPr lang="nb-NO" sz="800" noProof="0" dirty="0">
                <a:latin typeface="Roboto Slab" pitchFamily="2" charset="0"/>
                <a:ea typeface="Roboto Slab" pitchFamily="2" charset="0"/>
                <a:cs typeface="Roboto Slab" pitchFamily="2" charset="0"/>
              </a:rPr>
              <a:t>                                </a:t>
            </a:r>
          </a:p>
          <a:p>
            <a:pPr marL="142875" indent="-142875" defTabSz="224790">
              <a:lnSpc>
                <a:spcPct val="110000"/>
              </a:lnSpc>
              <a:spcBef>
                <a:spcPts val="400"/>
              </a:spcBef>
              <a:buClr>
                <a:srgbClr val="000000"/>
              </a:buClr>
              <a:buSzPct val="80000"/>
              <a:buFont typeface="Wingdings" pitchFamily="2" charset="2"/>
              <a:buChar char="q"/>
              <a:defRPr sz="1600" b="1">
                <a:latin typeface="Arial"/>
                <a:ea typeface="Arial"/>
                <a:cs typeface="Arial"/>
                <a:sym typeface="Arial"/>
              </a:defRPr>
            </a:pPr>
            <a:r>
              <a:rPr lang="nb-NO" sz="800" noProof="0" dirty="0">
                <a:latin typeface="Roboto Slab" pitchFamily="2" charset="0"/>
                <a:ea typeface="Roboto Slab" pitchFamily="2" charset="0"/>
                <a:cs typeface="Roboto Slab" pitchFamily="2" charset="0"/>
              </a:rPr>
              <a:t>Fysisk</a:t>
            </a:r>
          </a:p>
          <a:p>
            <a:pPr marL="142875" indent="-142875" defTabSz="224790">
              <a:lnSpc>
                <a:spcPct val="110000"/>
              </a:lnSpc>
              <a:spcBef>
                <a:spcPts val="400"/>
              </a:spcBef>
              <a:buClr>
                <a:srgbClr val="000000"/>
              </a:buClr>
              <a:buSzPct val="80000"/>
              <a:buFont typeface="Wingdings" pitchFamily="2" charset="2"/>
              <a:buChar char="q"/>
              <a:defRPr sz="1600" b="1">
                <a:latin typeface="Arial"/>
                <a:ea typeface="Arial"/>
                <a:cs typeface="Arial"/>
                <a:sym typeface="Arial"/>
              </a:defRPr>
            </a:pPr>
            <a:r>
              <a:rPr lang="nb-NO" sz="800" noProof="0" dirty="0">
                <a:latin typeface="Roboto Slab" pitchFamily="2" charset="0"/>
                <a:ea typeface="Roboto Slab" pitchFamily="2" charset="0"/>
                <a:cs typeface="Roboto Slab" pitchFamily="2" charset="0"/>
              </a:rPr>
              <a:t>Digitalt</a:t>
            </a:r>
          </a:p>
          <a:p>
            <a:pPr marL="142875" indent="-142875" defTabSz="224790">
              <a:lnSpc>
                <a:spcPct val="110000"/>
              </a:lnSpc>
              <a:spcBef>
                <a:spcPts val="400"/>
              </a:spcBef>
              <a:buClr>
                <a:srgbClr val="000000"/>
              </a:buClr>
              <a:buSzPct val="80000"/>
              <a:buFont typeface="Wingdings" pitchFamily="2" charset="2"/>
              <a:buChar char="q"/>
              <a:defRPr sz="1600" b="1">
                <a:latin typeface="Arial"/>
                <a:ea typeface="Arial"/>
                <a:cs typeface="Arial"/>
                <a:sym typeface="Arial"/>
              </a:defRPr>
            </a:pPr>
            <a:r>
              <a:rPr lang="nb-NO" sz="800" noProof="0" dirty="0">
                <a:latin typeface="Roboto Slab" pitchFamily="2" charset="0"/>
                <a:ea typeface="Roboto Slab" pitchFamily="2" charset="0"/>
                <a:cs typeface="Roboto Slab" pitchFamily="2" charset="0"/>
              </a:rPr>
              <a:t>Hybrid</a:t>
            </a:r>
          </a:p>
        </p:txBody>
      </p:sp>
      <p:sp>
        <p:nvSpPr>
          <p:cNvPr id="21" name="Prioritere…">
            <a:extLst>
              <a:ext uri="{FF2B5EF4-FFF2-40B4-BE49-F238E27FC236}">
                <a16:creationId xmlns:a16="http://schemas.microsoft.com/office/drawing/2014/main" id="{F1AA469F-7010-8B72-BAFE-35D1521B15B9}"/>
              </a:ext>
            </a:extLst>
          </p:cNvPr>
          <p:cNvSpPr txBox="1"/>
          <p:nvPr userDrawn="1"/>
        </p:nvSpPr>
        <p:spPr>
          <a:xfrm>
            <a:off x="5815832" y="4212989"/>
            <a:ext cx="3644752" cy="147611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="http://schemas.openxmlformats.org/officeDocument/2006/math" xmlns:a14="http://schemas.microsoft.com/office/drawing/2010/main" xmlns:ma14="http://schemas.microsoft.com/office/mac/drawingml/2011/main" xmlns="" val="1"/>
            </a:ext>
          </a:extLst>
        </p:spPr>
        <p:txBody>
          <a:bodyPr lIns="25400" tIns="25400" rIns="25400" bIns="25400" anchor="ctr">
            <a:spAutoFit/>
          </a:bodyPr>
          <a:lstStyle/>
          <a:p>
            <a:pPr defTabSz="224790">
              <a:lnSpc>
                <a:spcPct val="107916"/>
              </a:lnSpc>
              <a:spcBef>
                <a:spcPts val="400"/>
              </a:spcBef>
              <a:defRPr sz="1600" b="1">
                <a:latin typeface="Arial"/>
                <a:ea typeface="Arial"/>
                <a:cs typeface="Arial"/>
                <a:sym typeface="Arial"/>
              </a:defRPr>
            </a:pPr>
            <a:endParaRPr lang="nb-NO" sz="800" noProof="0">
              <a:latin typeface="Roboto Slab" pitchFamily="2" charset="0"/>
              <a:ea typeface="Roboto Slab" pitchFamily="2" charset="0"/>
              <a:cs typeface="Roboto Slab" pitchFamily="2" charset="0"/>
            </a:endParaRPr>
          </a:p>
          <a:p>
            <a:pPr defTabSz="224790">
              <a:lnSpc>
                <a:spcPct val="107916"/>
              </a:lnSpc>
              <a:spcBef>
                <a:spcPts val="400"/>
              </a:spcBef>
              <a:defRPr sz="1600" b="1">
                <a:latin typeface="Arial"/>
                <a:ea typeface="Arial"/>
                <a:cs typeface="Arial"/>
                <a:sym typeface="Arial"/>
              </a:defRPr>
            </a:pPr>
            <a:r>
              <a:rPr lang="nb-NO" sz="800" noProof="0">
                <a:latin typeface="Roboto Slab" pitchFamily="2" charset="0"/>
                <a:ea typeface="Roboto Slab" pitchFamily="2" charset="0"/>
                <a:cs typeface="Roboto Slab" pitchFamily="2" charset="0"/>
              </a:rPr>
              <a:t>Møte med leder, tillitsvalgt og leder</a:t>
            </a:r>
          </a:p>
          <a:p>
            <a:pPr defTabSz="224790">
              <a:lnSpc>
                <a:spcPct val="107916"/>
              </a:lnSpc>
              <a:spcBef>
                <a:spcPts val="400"/>
              </a:spcBef>
              <a:defRPr sz="1600">
                <a:latin typeface="Arial"/>
                <a:ea typeface="Arial"/>
                <a:cs typeface="Arial"/>
                <a:sym typeface="Arial"/>
              </a:defRPr>
            </a:pPr>
            <a:r>
              <a:rPr lang="nb-NO" sz="800" b="1" noProof="0">
                <a:latin typeface="Roboto Slab" pitchFamily="2" charset="0"/>
                <a:ea typeface="Roboto Slab" pitchFamily="2" charset="0"/>
                <a:cs typeface="Roboto Slab" pitchFamily="2" charset="0"/>
              </a:rPr>
              <a:t>Hensik</a:t>
            </a:r>
            <a:r>
              <a:rPr lang="nb-NO" sz="800" noProof="0">
                <a:latin typeface="Roboto Slab" pitchFamily="2" charset="0"/>
                <a:ea typeface="Roboto Slab" pitchFamily="2" charset="0"/>
                <a:cs typeface="Roboto Slab" pitchFamily="2" charset="0"/>
              </a:rPr>
              <a:t>t: Refleksjon, sortering, prioritering og veien videre</a:t>
            </a:r>
          </a:p>
          <a:p>
            <a:pPr defTabSz="224790">
              <a:lnSpc>
                <a:spcPct val="107916"/>
              </a:lnSpc>
              <a:spcBef>
                <a:spcPts val="400"/>
              </a:spcBef>
              <a:defRPr sz="1600" b="1">
                <a:latin typeface="Arial"/>
                <a:ea typeface="Arial"/>
                <a:cs typeface="Arial"/>
                <a:sym typeface="Arial"/>
              </a:defRPr>
            </a:pPr>
            <a:r>
              <a:rPr lang="nb-NO" sz="800" noProof="0">
                <a:latin typeface="Roboto Slab" pitchFamily="2" charset="0"/>
                <a:ea typeface="Roboto Slab" pitchFamily="2" charset="0"/>
                <a:cs typeface="Roboto Slab" pitchFamily="2" charset="0"/>
              </a:rPr>
              <a:t>Dato:                        </a:t>
            </a:r>
          </a:p>
          <a:p>
            <a:pPr defTabSz="224790">
              <a:lnSpc>
                <a:spcPct val="107916"/>
              </a:lnSpc>
              <a:spcBef>
                <a:spcPts val="400"/>
              </a:spcBef>
              <a:defRPr sz="1600" b="1">
                <a:latin typeface="Arial"/>
                <a:ea typeface="Arial"/>
                <a:cs typeface="Arial"/>
                <a:sym typeface="Arial"/>
              </a:defRPr>
            </a:pPr>
            <a:r>
              <a:rPr lang="nb-NO" sz="800" noProof="0">
                <a:latin typeface="Roboto Slab" pitchFamily="2" charset="0"/>
                <a:ea typeface="Roboto Slab" pitchFamily="2" charset="0"/>
                <a:cs typeface="Roboto Slab" pitchFamily="2" charset="0"/>
              </a:rPr>
              <a:t>Tid</a:t>
            </a:r>
            <a:r>
              <a:rPr lang="nb-NO" sz="800" b="0" noProof="0">
                <a:latin typeface="Roboto Slab" pitchFamily="2" charset="0"/>
                <a:ea typeface="Roboto Slab" pitchFamily="2" charset="0"/>
                <a:cs typeface="Roboto Slab" pitchFamily="2" charset="0"/>
              </a:rPr>
              <a:t>:</a:t>
            </a:r>
            <a:r>
              <a:rPr lang="nb-NO" sz="800" noProof="0">
                <a:latin typeface="Roboto Slab" pitchFamily="2" charset="0"/>
                <a:ea typeface="Roboto Slab" pitchFamily="2" charset="0"/>
                <a:cs typeface="Roboto Slab" pitchFamily="2" charset="0"/>
              </a:rPr>
              <a:t>            </a:t>
            </a:r>
          </a:p>
          <a:p>
            <a:pPr marL="142875" indent="-142875" defTabSz="224790">
              <a:lnSpc>
                <a:spcPct val="110000"/>
              </a:lnSpc>
              <a:spcBef>
                <a:spcPts val="400"/>
              </a:spcBef>
              <a:buClr>
                <a:srgbClr val="000000"/>
              </a:buClr>
              <a:buSzPct val="80000"/>
              <a:buFont typeface="Wingdings" pitchFamily="2" charset="2"/>
              <a:buChar char="q"/>
              <a:defRPr sz="1600" b="1">
                <a:latin typeface="Arial"/>
                <a:ea typeface="Arial"/>
                <a:cs typeface="Arial"/>
                <a:sym typeface="Arial"/>
              </a:defRPr>
            </a:pPr>
            <a:r>
              <a:rPr lang="nb-NO" sz="800" noProof="0">
                <a:latin typeface="Roboto Slab" pitchFamily="2" charset="0"/>
                <a:ea typeface="Roboto Slab" pitchFamily="2" charset="0"/>
                <a:cs typeface="Roboto Slab" pitchFamily="2" charset="0"/>
              </a:rPr>
              <a:t>Fysisk</a:t>
            </a:r>
          </a:p>
          <a:p>
            <a:pPr marL="142875" indent="-142875" defTabSz="224790">
              <a:lnSpc>
                <a:spcPct val="110000"/>
              </a:lnSpc>
              <a:spcBef>
                <a:spcPts val="400"/>
              </a:spcBef>
              <a:buClr>
                <a:srgbClr val="000000"/>
              </a:buClr>
              <a:buSzPct val="80000"/>
              <a:buFont typeface="Wingdings" pitchFamily="2" charset="2"/>
              <a:buChar char="q"/>
              <a:defRPr sz="1600" b="1">
                <a:latin typeface="Arial"/>
                <a:ea typeface="Arial"/>
                <a:cs typeface="Arial"/>
                <a:sym typeface="Arial"/>
              </a:defRPr>
            </a:pPr>
            <a:r>
              <a:rPr lang="nb-NO" sz="800" noProof="0">
                <a:latin typeface="Roboto Slab" pitchFamily="2" charset="0"/>
                <a:ea typeface="Roboto Slab" pitchFamily="2" charset="0"/>
                <a:cs typeface="Roboto Slab" pitchFamily="2" charset="0"/>
              </a:rPr>
              <a:t>Digitalt</a:t>
            </a:r>
          </a:p>
          <a:p>
            <a:pPr marL="142875" indent="-142875" defTabSz="224790">
              <a:lnSpc>
                <a:spcPct val="110000"/>
              </a:lnSpc>
              <a:spcBef>
                <a:spcPts val="400"/>
              </a:spcBef>
              <a:buClr>
                <a:srgbClr val="000000"/>
              </a:buClr>
              <a:buSzPct val="80000"/>
              <a:buFont typeface="Wingdings" pitchFamily="2" charset="2"/>
              <a:buChar char="q"/>
              <a:defRPr sz="1600" b="1">
                <a:latin typeface="Arial"/>
                <a:ea typeface="Arial"/>
                <a:cs typeface="Arial"/>
                <a:sym typeface="Arial"/>
              </a:defRPr>
            </a:pPr>
            <a:r>
              <a:rPr lang="nb-NO" sz="800" noProof="0">
                <a:latin typeface="Roboto Slab" pitchFamily="2" charset="0"/>
                <a:ea typeface="Roboto Slab" pitchFamily="2" charset="0"/>
                <a:cs typeface="Roboto Slab" pitchFamily="2" charset="0"/>
              </a:rPr>
              <a:t>Hybrid</a:t>
            </a:r>
          </a:p>
        </p:txBody>
      </p:sp>
      <p:sp>
        <p:nvSpPr>
          <p:cNvPr id="24" name="Steg 4: Gjennomføre og evaluere…">
            <a:extLst>
              <a:ext uri="{FF2B5EF4-FFF2-40B4-BE49-F238E27FC236}">
                <a16:creationId xmlns:a16="http://schemas.microsoft.com/office/drawing/2014/main" id="{04E8C893-313D-7526-9CFF-FD7EF2C5C2F5}"/>
              </a:ext>
            </a:extLst>
          </p:cNvPr>
          <p:cNvSpPr txBox="1"/>
          <p:nvPr userDrawn="1"/>
        </p:nvSpPr>
        <p:spPr>
          <a:xfrm>
            <a:off x="8950160" y="2223715"/>
            <a:ext cx="2875787" cy="79566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="http://schemas.openxmlformats.org/officeDocument/2006/math" xmlns:a14="http://schemas.microsoft.com/office/drawing/2010/main" xmlns:ma14="http://schemas.microsoft.com/office/mac/drawingml/2011/main" xmlns="" val="1"/>
            </a:ext>
          </a:extLst>
        </p:spPr>
        <p:txBody>
          <a:bodyPr wrap="none" lIns="25400" tIns="25400" rIns="25400" bIns="25400" anchor="ctr">
            <a:spAutoFit/>
          </a:bodyPr>
          <a:lstStyle/>
          <a:p>
            <a:pPr defTabSz="224790">
              <a:lnSpc>
                <a:spcPct val="107916"/>
              </a:lnSpc>
              <a:spcBef>
                <a:spcPts val="200"/>
              </a:spcBef>
              <a:defRPr sz="2400">
                <a:solidFill>
                  <a:srgbClr val="0F4761"/>
                </a:solidFill>
                <a:latin typeface="Roboto Slab Bold"/>
                <a:ea typeface="Roboto Slab Bold"/>
                <a:cs typeface="Roboto Slab Bold"/>
                <a:sym typeface="Roboto Slab Bold"/>
              </a:defRPr>
            </a:pPr>
            <a:r>
              <a:rPr lang="nb-NO" sz="1200" noProof="0" dirty="0">
                <a:solidFill>
                  <a:srgbClr val="2D5660"/>
                </a:solidFill>
                <a:latin typeface="Roboto Slab" pitchFamily="2" charset="0"/>
                <a:ea typeface="Roboto Slab" pitchFamily="2" charset="0"/>
                <a:cs typeface="Roboto Slab" pitchFamily="2" charset="0"/>
              </a:rPr>
              <a:t>Steg 4: Gjennomføre og evaluere </a:t>
            </a:r>
          </a:p>
          <a:p>
            <a:pPr defTabSz="224790">
              <a:lnSpc>
                <a:spcPct val="107916"/>
              </a:lnSpc>
              <a:spcBef>
                <a:spcPts val="400"/>
              </a:spcBef>
              <a:defRPr sz="1600">
                <a:latin typeface="Arial"/>
                <a:ea typeface="Arial"/>
                <a:cs typeface="Arial"/>
                <a:sym typeface="Arial"/>
              </a:defRPr>
            </a:pPr>
            <a:r>
              <a:rPr lang="nb-NO" sz="800" b="1" noProof="0" dirty="0">
                <a:latin typeface="Roboto Slab" pitchFamily="2" charset="0"/>
                <a:ea typeface="Roboto Slab" pitchFamily="2" charset="0"/>
                <a:cs typeface="Roboto Slab" pitchFamily="2" charset="0"/>
              </a:rPr>
              <a:t>Alle ansatte</a:t>
            </a:r>
          </a:p>
          <a:p>
            <a:pPr defTabSz="224790">
              <a:lnSpc>
                <a:spcPct val="107916"/>
              </a:lnSpc>
              <a:spcBef>
                <a:spcPts val="400"/>
              </a:spcBef>
              <a:defRPr sz="1600">
                <a:latin typeface="Arial"/>
                <a:ea typeface="Arial"/>
                <a:cs typeface="Arial"/>
                <a:sym typeface="Arial"/>
              </a:defRPr>
            </a:pPr>
            <a:endParaRPr lang="nb-NO" sz="800" b="1" noProof="0" dirty="0">
              <a:latin typeface="Roboto Slab" pitchFamily="2" charset="0"/>
              <a:ea typeface="Roboto Slab" pitchFamily="2" charset="0"/>
              <a:cs typeface="Roboto Slab" pitchFamily="2" charset="0"/>
            </a:endParaRPr>
          </a:p>
          <a:p>
            <a:pPr defTabSz="224790">
              <a:lnSpc>
                <a:spcPct val="107916"/>
              </a:lnSpc>
              <a:spcBef>
                <a:spcPts val="400"/>
              </a:spcBef>
              <a:defRPr sz="1600">
                <a:latin typeface="Arial"/>
                <a:ea typeface="Arial"/>
                <a:cs typeface="Arial"/>
                <a:sym typeface="Arial"/>
              </a:defRPr>
            </a:pPr>
            <a:r>
              <a:rPr lang="nb-NO" sz="800" b="1" noProof="0" dirty="0">
                <a:latin typeface="Roboto Slab" pitchFamily="2" charset="0"/>
                <a:ea typeface="Roboto Slab" pitchFamily="2" charset="0"/>
                <a:cs typeface="Roboto Slab" pitchFamily="2" charset="0"/>
              </a:rPr>
              <a:t>Hensikt: </a:t>
            </a:r>
            <a:r>
              <a:rPr lang="nb-NO" sz="800" noProof="0" dirty="0">
                <a:latin typeface="Roboto Slab" pitchFamily="2" charset="0"/>
                <a:ea typeface="Roboto Slab" pitchFamily="2" charset="0"/>
                <a:cs typeface="Roboto Slab" pitchFamily="2" charset="0"/>
              </a:rPr>
              <a:t>Gjennomføre, implementere og evaluere tiltakene</a:t>
            </a:r>
          </a:p>
        </p:txBody>
      </p:sp>
      <p:sp>
        <p:nvSpPr>
          <p:cNvPr id="25" name="Rektangel">
            <a:extLst>
              <a:ext uri="{FF2B5EF4-FFF2-40B4-BE49-F238E27FC236}">
                <a16:creationId xmlns:a16="http://schemas.microsoft.com/office/drawing/2014/main" id="{B7CD3F91-8DF6-07B3-F370-E7E57F6F1DE0}"/>
              </a:ext>
            </a:extLst>
          </p:cNvPr>
          <p:cNvSpPr/>
          <p:nvPr userDrawn="1"/>
        </p:nvSpPr>
        <p:spPr>
          <a:xfrm>
            <a:off x="9839349" y="1754673"/>
            <a:ext cx="211302" cy="225179"/>
          </a:xfrm>
          <a:prstGeom prst="rect">
            <a:avLst/>
          </a:prstGeom>
          <a:solidFill>
            <a:srgbClr val="EE6D6D"/>
          </a:solidFill>
          <a:ln w="12700">
            <a:miter lim="400000"/>
          </a:ln>
        </p:spPr>
        <p:txBody>
          <a:bodyPr lIns="0" tIns="0" rIns="0" bIns="0" anchor="ctr"/>
          <a:lstStyle/>
          <a:p>
            <a:pPr defTabSz="228600">
              <a:lnSpc>
                <a:spcPct val="120000"/>
              </a:lnSpc>
              <a:spcBef>
                <a:spcPts val="0"/>
              </a:spcBef>
              <a:defRPr sz="1800">
                <a:latin typeface="Arial"/>
                <a:ea typeface="Arial"/>
                <a:cs typeface="Arial"/>
                <a:sym typeface="Arial"/>
              </a:defRPr>
            </a:pPr>
            <a:endParaRPr lang="nb-NO" sz="900" noProof="0">
              <a:latin typeface="Roboto Slab" pitchFamily="2" charset="0"/>
              <a:ea typeface="Roboto Slab" pitchFamily="2" charset="0"/>
              <a:cs typeface="Roboto Slab" pitchFamily="2" charset="0"/>
            </a:endParaRPr>
          </a:p>
        </p:txBody>
      </p:sp>
      <p:sp>
        <p:nvSpPr>
          <p:cNvPr id="26" name="Rektangel">
            <a:extLst>
              <a:ext uri="{FF2B5EF4-FFF2-40B4-BE49-F238E27FC236}">
                <a16:creationId xmlns:a16="http://schemas.microsoft.com/office/drawing/2014/main" id="{B2DA0581-369F-4747-9F4E-6F530D58FDB8}"/>
              </a:ext>
            </a:extLst>
          </p:cNvPr>
          <p:cNvSpPr/>
          <p:nvPr userDrawn="1"/>
        </p:nvSpPr>
        <p:spPr>
          <a:xfrm>
            <a:off x="9548211" y="1754673"/>
            <a:ext cx="211302" cy="225179"/>
          </a:xfrm>
          <a:prstGeom prst="rect">
            <a:avLst/>
          </a:prstGeom>
          <a:solidFill>
            <a:srgbClr val="EE6D6D"/>
          </a:solidFill>
          <a:ln w="12700">
            <a:miter lim="400000"/>
          </a:ln>
        </p:spPr>
        <p:txBody>
          <a:bodyPr lIns="0" tIns="0" rIns="0" bIns="0" anchor="ctr"/>
          <a:lstStyle/>
          <a:p>
            <a:pPr defTabSz="228600">
              <a:lnSpc>
                <a:spcPct val="120000"/>
              </a:lnSpc>
              <a:spcBef>
                <a:spcPts val="0"/>
              </a:spcBef>
              <a:defRPr sz="1800">
                <a:latin typeface="Arial"/>
                <a:ea typeface="Arial"/>
                <a:cs typeface="Arial"/>
                <a:sym typeface="Arial"/>
              </a:defRPr>
            </a:pPr>
            <a:endParaRPr lang="nb-NO" sz="900" noProof="0">
              <a:latin typeface="Roboto Slab" pitchFamily="2" charset="0"/>
              <a:ea typeface="Roboto Slab" pitchFamily="2" charset="0"/>
              <a:cs typeface="Roboto Slab" pitchFamily="2" charset="0"/>
            </a:endParaRPr>
          </a:p>
        </p:txBody>
      </p:sp>
      <p:sp>
        <p:nvSpPr>
          <p:cNvPr id="27" name="Rektangel">
            <a:extLst>
              <a:ext uri="{FF2B5EF4-FFF2-40B4-BE49-F238E27FC236}">
                <a16:creationId xmlns:a16="http://schemas.microsoft.com/office/drawing/2014/main" id="{FC33B4D0-9D2C-5EBF-32C0-8155F7F826BF}"/>
              </a:ext>
            </a:extLst>
          </p:cNvPr>
          <p:cNvSpPr/>
          <p:nvPr userDrawn="1"/>
        </p:nvSpPr>
        <p:spPr>
          <a:xfrm>
            <a:off x="9257073" y="1754673"/>
            <a:ext cx="211302" cy="225179"/>
          </a:xfrm>
          <a:prstGeom prst="rect">
            <a:avLst/>
          </a:prstGeom>
          <a:solidFill>
            <a:srgbClr val="EE6D6D"/>
          </a:solidFill>
          <a:ln w="12700">
            <a:miter lim="400000"/>
          </a:ln>
        </p:spPr>
        <p:txBody>
          <a:bodyPr lIns="0" tIns="0" rIns="0" bIns="0" anchor="ctr"/>
          <a:lstStyle/>
          <a:p>
            <a:pPr defTabSz="228600">
              <a:lnSpc>
                <a:spcPct val="120000"/>
              </a:lnSpc>
              <a:spcBef>
                <a:spcPts val="0"/>
              </a:spcBef>
              <a:defRPr sz="1800">
                <a:latin typeface="Arial"/>
                <a:ea typeface="Arial"/>
                <a:cs typeface="Arial"/>
                <a:sym typeface="Arial"/>
              </a:defRPr>
            </a:pPr>
            <a:endParaRPr lang="nb-NO" sz="900" noProof="0">
              <a:latin typeface="Roboto Slab" pitchFamily="2" charset="0"/>
              <a:ea typeface="Roboto Slab" pitchFamily="2" charset="0"/>
              <a:cs typeface="Roboto Slab" pitchFamily="2" charset="0"/>
            </a:endParaRPr>
          </a:p>
        </p:txBody>
      </p:sp>
      <p:sp>
        <p:nvSpPr>
          <p:cNvPr id="28" name="Rektangel">
            <a:extLst>
              <a:ext uri="{FF2B5EF4-FFF2-40B4-BE49-F238E27FC236}">
                <a16:creationId xmlns:a16="http://schemas.microsoft.com/office/drawing/2014/main" id="{FFA9855B-765F-FBCD-DBAA-2CCB1D2D4ECA}"/>
              </a:ext>
            </a:extLst>
          </p:cNvPr>
          <p:cNvSpPr/>
          <p:nvPr userDrawn="1"/>
        </p:nvSpPr>
        <p:spPr>
          <a:xfrm>
            <a:off x="8965935" y="1754673"/>
            <a:ext cx="211302" cy="225179"/>
          </a:xfrm>
          <a:prstGeom prst="rect">
            <a:avLst/>
          </a:prstGeom>
          <a:solidFill>
            <a:srgbClr val="EE6D6D"/>
          </a:solidFill>
          <a:ln w="12700">
            <a:miter lim="400000"/>
          </a:ln>
        </p:spPr>
        <p:txBody>
          <a:bodyPr lIns="0" tIns="0" rIns="0" bIns="0" anchor="ctr"/>
          <a:lstStyle/>
          <a:p>
            <a:pPr defTabSz="228600">
              <a:lnSpc>
                <a:spcPct val="120000"/>
              </a:lnSpc>
              <a:spcBef>
                <a:spcPts val="0"/>
              </a:spcBef>
              <a:defRPr sz="1800">
                <a:latin typeface="Arial"/>
                <a:ea typeface="Arial"/>
                <a:cs typeface="Arial"/>
                <a:sym typeface="Arial"/>
              </a:defRPr>
            </a:pPr>
            <a:endParaRPr lang="nb-NO" sz="900" noProof="0">
              <a:latin typeface="Roboto Slab" pitchFamily="2" charset="0"/>
              <a:ea typeface="Roboto Slab" pitchFamily="2" charset="0"/>
              <a:cs typeface="Roboto Slab" pitchFamily="2" charset="0"/>
            </a:endParaRPr>
          </a:p>
        </p:txBody>
      </p:sp>
      <p:sp>
        <p:nvSpPr>
          <p:cNvPr id="29" name="Rektangel">
            <a:extLst>
              <a:ext uri="{FF2B5EF4-FFF2-40B4-BE49-F238E27FC236}">
                <a16:creationId xmlns:a16="http://schemas.microsoft.com/office/drawing/2014/main" id="{191EF3A7-BE53-9FB6-0B9E-B69294585BD0}"/>
              </a:ext>
            </a:extLst>
          </p:cNvPr>
          <p:cNvSpPr/>
          <p:nvPr userDrawn="1"/>
        </p:nvSpPr>
        <p:spPr>
          <a:xfrm>
            <a:off x="5815832" y="1754673"/>
            <a:ext cx="211302" cy="225179"/>
          </a:xfrm>
          <a:prstGeom prst="rect">
            <a:avLst/>
          </a:prstGeom>
          <a:solidFill>
            <a:srgbClr val="EE6D6D"/>
          </a:solidFill>
          <a:ln w="12700">
            <a:miter lim="400000"/>
          </a:ln>
        </p:spPr>
        <p:txBody>
          <a:bodyPr lIns="0" tIns="0" rIns="0" bIns="0" anchor="ctr"/>
          <a:lstStyle/>
          <a:p>
            <a:pPr defTabSz="228600">
              <a:lnSpc>
                <a:spcPct val="120000"/>
              </a:lnSpc>
              <a:spcBef>
                <a:spcPts val="0"/>
              </a:spcBef>
              <a:defRPr sz="1800">
                <a:latin typeface="Arial"/>
                <a:ea typeface="Arial"/>
                <a:cs typeface="Arial"/>
                <a:sym typeface="Arial"/>
              </a:defRPr>
            </a:pPr>
            <a:endParaRPr lang="nb-NO" sz="900" noProof="0">
              <a:latin typeface="Roboto Slab" pitchFamily="2" charset="0"/>
              <a:ea typeface="Roboto Slab" pitchFamily="2" charset="0"/>
              <a:cs typeface="Roboto Slab" pitchFamily="2" charset="0"/>
            </a:endParaRPr>
          </a:p>
        </p:txBody>
      </p:sp>
      <p:sp>
        <p:nvSpPr>
          <p:cNvPr id="30" name="Rektangel">
            <a:extLst>
              <a:ext uri="{FF2B5EF4-FFF2-40B4-BE49-F238E27FC236}">
                <a16:creationId xmlns:a16="http://schemas.microsoft.com/office/drawing/2014/main" id="{F09DFFA2-CCEC-8470-4216-B953657003C5}"/>
              </a:ext>
            </a:extLst>
          </p:cNvPr>
          <p:cNvSpPr/>
          <p:nvPr userDrawn="1"/>
        </p:nvSpPr>
        <p:spPr>
          <a:xfrm>
            <a:off x="6106970" y="1754673"/>
            <a:ext cx="211302" cy="225179"/>
          </a:xfrm>
          <a:prstGeom prst="rect">
            <a:avLst/>
          </a:prstGeom>
          <a:solidFill>
            <a:srgbClr val="EE6D6D"/>
          </a:solidFill>
          <a:ln w="12700">
            <a:miter lim="400000"/>
          </a:ln>
        </p:spPr>
        <p:txBody>
          <a:bodyPr lIns="0" tIns="0" rIns="0" bIns="0" anchor="ctr"/>
          <a:lstStyle/>
          <a:p>
            <a:pPr defTabSz="228600">
              <a:lnSpc>
                <a:spcPct val="120000"/>
              </a:lnSpc>
              <a:spcBef>
                <a:spcPts val="0"/>
              </a:spcBef>
              <a:defRPr sz="1800">
                <a:latin typeface="Arial"/>
                <a:ea typeface="Arial"/>
                <a:cs typeface="Arial"/>
                <a:sym typeface="Arial"/>
              </a:defRPr>
            </a:pPr>
            <a:endParaRPr lang="nb-NO" sz="900" noProof="0">
              <a:latin typeface="Roboto Slab" pitchFamily="2" charset="0"/>
              <a:ea typeface="Roboto Slab" pitchFamily="2" charset="0"/>
              <a:cs typeface="Roboto Slab" pitchFamily="2" charset="0"/>
            </a:endParaRPr>
          </a:p>
        </p:txBody>
      </p:sp>
      <p:sp>
        <p:nvSpPr>
          <p:cNvPr id="31" name="Rektangel">
            <a:extLst>
              <a:ext uri="{FF2B5EF4-FFF2-40B4-BE49-F238E27FC236}">
                <a16:creationId xmlns:a16="http://schemas.microsoft.com/office/drawing/2014/main" id="{EDEFF57A-8835-5734-6E74-5DC957FE6AA9}"/>
              </a:ext>
            </a:extLst>
          </p:cNvPr>
          <p:cNvSpPr/>
          <p:nvPr userDrawn="1"/>
        </p:nvSpPr>
        <p:spPr>
          <a:xfrm>
            <a:off x="6398108" y="1754673"/>
            <a:ext cx="211302" cy="225179"/>
          </a:xfrm>
          <a:prstGeom prst="rect">
            <a:avLst/>
          </a:prstGeom>
          <a:solidFill>
            <a:srgbClr val="EE6D6D"/>
          </a:solidFill>
          <a:ln w="12700">
            <a:miter lim="400000"/>
          </a:ln>
        </p:spPr>
        <p:txBody>
          <a:bodyPr lIns="0" tIns="0" rIns="0" bIns="0" anchor="ctr"/>
          <a:lstStyle/>
          <a:p>
            <a:pPr defTabSz="228600">
              <a:lnSpc>
                <a:spcPct val="120000"/>
              </a:lnSpc>
              <a:spcBef>
                <a:spcPts val="0"/>
              </a:spcBef>
              <a:defRPr sz="1800">
                <a:latin typeface="Arial"/>
                <a:ea typeface="Arial"/>
                <a:cs typeface="Arial"/>
                <a:sym typeface="Arial"/>
              </a:defRPr>
            </a:pPr>
            <a:endParaRPr lang="nb-NO" sz="900" noProof="0">
              <a:latin typeface="Roboto Slab" pitchFamily="2" charset="0"/>
              <a:ea typeface="Roboto Slab" pitchFamily="2" charset="0"/>
              <a:cs typeface="Roboto Slab" pitchFamily="2" charset="0"/>
            </a:endParaRPr>
          </a:p>
        </p:txBody>
      </p:sp>
      <p:sp>
        <p:nvSpPr>
          <p:cNvPr id="32" name="Rektangel">
            <a:extLst>
              <a:ext uri="{FF2B5EF4-FFF2-40B4-BE49-F238E27FC236}">
                <a16:creationId xmlns:a16="http://schemas.microsoft.com/office/drawing/2014/main" id="{22B52027-A38F-EF5E-9318-ACD34527DD74}"/>
              </a:ext>
            </a:extLst>
          </p:cNvPr>
          <p:cNvSpPr/>
          <p:nvPr userDrawn="1"/>
        </p:nvSpPr>
        <p:spPr>
          <a:xfrm>
            <a:off x="499655" y="1754673"/>
            <a:ext cx="211302" cy="225179"/>
          </a:xfrm>
          <a:prstGeom prst="rect">
            <a:avLst/>
          </a:prstGeom>
          <a:solidFill>
            <a:srgbClr val="EE6D6D"/>
          </a:solidFill>
          <a:ln w="12700">
            <a:miter lim="400000"/>
          </a:ln>
        </p:spPr>
        <p:txBody>
          <a:bodyPr lIns="0" tIns="0" rIns="0" bIns="0" anchor="b"/>
          <a:lstStyle/>
          <a:p>
            <a:pPr defTabSz="228600">
              <a:lnSpc>
                <a:spcPct val="120000"/>
              </a:lnSpc>
              <a:spcBef>
                <a:spcPts val="0"/>
              </a:spcBef>
              <a:defRPr sz="1800">
                <a:latin typeface="Arial"/>
                <a:ea typeface="Arial"/>
                <a:cs typeface="Arial"/>
                <a:sym typeface="Arial"/>
              </a:defRPr>
            </a:pPr>
            <a:endParaRPr lang="nb-NO" sz="900" noProof="0">
              <a:latin typeface="Roboto Slab" pitchFamily="2" charset="0"/>
              <a:ea typeface="Roboto Slab" pitchFamily="2" charset="0"/>
              <a:cs typeface="Roboto Slab" pitchFamily="2" charset="0"/>
            </a:endParaRPr>
          </a:p>
        </p:txBody>
      </p:sp>
      <p:sp>
        <p:nvSpPr>
          <p:cNvPr id="33" name="Rektangel">
            <a:extLst>
              <a:ext uri="{FF2B5EF4-FFF2-40B4-BE49-F238E27FC236}">
                <a16:creationId xmlns:a16="http://schemas.microsoft.com/office/drawing/2014/main" id="{4A7BE472-9D0C-5EE3-9429-D0FB04459A1C}"/>
              </a:ext>
            </a:extLst>
          </p:cNvPr>
          <p:cNvSpPr/>
          <p:nvPr userDrawn="1"/>
        </p:nvSpPr>
        <p:spPr>
          <a:xfrm>
            <a:off x="3458303" y="1754673"/>
            <a:ext cx="211302" cy="225179"/>
          </a:xfrm>
          <a:prstGeom prst="rect">
            <a:avLst/>
          </a:prstGeom>
          <a:solidFill>
            <a:srgbClr val="EE6D6D"/>
          </a:solidFill>
          <a:ln w="12700">
            <a:miter lim="400000"/>
          </a:ln>
        </p:spPr>
        <p:txBody>
          <a:bodyPr lIns="0" tIns="0" rIns="0" bIns="0" anchor="ctr"/>
          <a:lstStyle/>
          <a:p>
            <a:pPr defTabSz="228600">
              <a:lnSpc>
                <a:spcPct val="120000"/>
              </a:lnSpc>
              <a:spcBef>
                <a:spcPts val="0"/>
              </a:spcBef>
              <a:defRPr sz="1800">
                <a:latin typeface="Arial"/>
                <a:ea typeface="Arial"/>
                <a:cs typeface="Arial"/>
                <a:sym typeface="Arial"/>
              </a:defRPr>
            </a:pPr>
            <a:endParaRPr lang="nb-NO" sz="900" noProof="0">
              <a:latin typeface="Roboto Slab" pitchFamily="2" charset="0"/>
              <a:ea typeface="Roboto Slab" pitchFamily="2" charset="0"/>
              <a:cs typeface="Roboto Slab" pitchFamily="2" charset="0"/>
            </a:endParaRPr>
          </a:p>
        </p:txBody>
      </p:sp>
      <p:sp>
        <p:nvSpPr>
          <p:cNvPr id="34" name="Rektangel">
            <a:extLst>
              <a:ext uri="{FF2B5EF4-FFF2-40B4-BE49-F238E27FC236}">
                <a16:creationId xmlns:a16="http://schemas.microsoft.com/office/drawing/2014/main" id="{DBA24088-07AF-4AF9-0060-E38753BB0AFA}"/>
              </a:ext>
            </a:extLst>
          </p:cNvPr>
          <p:cNvSpPr/>
          <p:nvPr userDrawn="1"/>
        </p:nvSpPr>
        <p:spPr>
          <a:xfrm>
            <a:off x="3174871" y="1754673"/>
            <a:ext cx="211302" cy="225179"/>
          </a:xfrm>
          <a:prstGeom prst="rect">
            <a:avLst/>
          </a:prstGeom>
          <a:solidFill>
            <a:srgbClr val="EE6D6D"/>
          </a:solidFill>
          <a:ln w="12700">
            <a:miter lim="400000"/>
          </a:ln>
        </p:spPr>
        <p:txBody>
          <a:bodyPr lIns="0" tIns="0" rIns="0" bIns="0" anchor="ctr"/>
          <a:lstStyle/>
          <a:p>
            <a:pPr defTabSz="228600">
              <a:lnSpc>
                <a:spcPct val="120000"/>
              </a:lnSpc>
              <a:spcBef>
                <a:spcPts val="0"/>
              </a:spcBef>
              <a:defRPr sz="1800">
                <a:latin typeface="Arial"/>
                <a:ea typeface="Arial"/>
                <a:cs typeface="Arial"/>
                <a:sym typeface="Arial"/>
              </a:defRPr>
            </a:pPr>
            <a:endParaRPr lang="nb-NO" sz="900" noProof="0">
              <a:latin typeface="Roboto Slab" pitchFamily="2" charset="0"/>
              <a:ea typeface="Roboto Slab" pitchFamily="2" charset="0"/>
              <a:cs typeface="Roboto Slab" pitchFamily="2" charset="0"/>
            </a:endParaRPr>
          </a:p>
        </p:txBody>
      </p:sp>
      <p:sp>
        <p:nvSpPr>
          <p:cNvPr id="35" name="Likebent trekant 13">
            <a:extLst>
              <a:ext uri="{FF2B5EF4-FFF2-40B4-BE49-F238E27FC236}">
                <a16:creationId xmlns:a16="http://schemas.microsoft.com/office/drawing/2014/main" id="{0E746D86-708F-AC24-C7E6-0540F21ADAD1}"/>
              </a:ext>
            </a:extLst>
          </p:cNvPr>
          <p:cNvSpPr/>
          <p:nvPr userDrawn="1"/>
        </p:nvSpPr>
        <p:spPr>
          <a:xfrm rot="5400000">
            <a:off x="11609813" y="1834161"/>
            <a:ext cx="383303" cy="591006"/>
          </a:xfrm>
          <a:prstGeom prst="triangle">
            <a:avLst/>
          </a:prstGeom>
          <a:solidFill>
            <a:srgbClr val="EE6D6D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25400" tIns="25400" rIns="25400" bIns="25400" numCol="1" spcCol="38100" rtlCol="0" anchor="ctr">
            <a:spAutoFit/>
          </a:bodyPr>
          <a:lstStyle/>
          <a:p>
            <a:pPr marL="0" marR="0" indent="0" algn="ctr" defTabSz="41275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nb-NO" sz="16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Roboto Slab" pitchFamily="2" charset="0"/>
              <a:ea typeface="Roboto Slab" pitchFamily="2" charset="0"/>
              <a:cs typeface="Roboto Slab" pitchFamily="2" charset="0"/>
              <a:sym typeface="Helvetica Neue Medium"/>
            </a:endParaRPr>
          </a:p>
        </p:txBody>
      </p:sp>
      <p:cxnSp>
        <p:nvCxnSpPr>
          <p:cNvPr id="36" name="Kobling: vinkel 15">
            <a:extLst>
              <a:ext uri="{FF2B5EF4-FFF2-40B4-BE49-F238E27FC236}">
                <a16:creationId xmlns:a16="http://schemas.microsoft.com/office/drawing/2014/main" id="{59FB9BD2-6CB8-27FB-7D50-4FF0C7C11788}"/>
              </a:ext>
            </a:extLst>
          </p:cNvPr>
          <p:cNvCxnSpPr>
            <a:cxnSpLocks/>
          </p:cNvCxnSpPr>
          <p:nvPr userDrawn="1"/>
        </p:nvCxnSpPr>
        <p:spPr>
          <a:xfrm flipV="1">
            <a:off x="465634" y="2129352"/>
            <a:ext cx="5206324" cy="1877979"/>
          </a:xfrm>
          <a:prstGeom prst="bentConnector3">
            <a:avLst>
              <a:gd name="adj1" fmla="val 50000"/>
            </a:avLst>
          </a:prstGeom>
          <a:noFill/>
          <a:ln w="50800" cap="flat">
            <a:solidFill>
              <a:srgbClr val="EE6D6D"/>
            </a:solidFill>
            <a:prstDash val="sysDash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37" name="Rett linje 36">
            <a:extLst>
              <a:ext uri="{FF2B5EF4-FFF2-40B4-BE49-F238E27FC236}">
                <a16:creationId xmlns:a16="http://schemas.microsoft.com/office/drawing/2014/main" id="{8A9CD1A6-EE2E-5362-97B7-F2B3E7B7169F}"/>
              </a:ext>
            </a:extLst>
          </p:cNvPr>
          <p:cNvCxnSpPr>
            <a:cxnSpLocks/>
          </p:cNvCxnSpPr>
          <p:nvPr userDrawn="1"/>
        </p:nvCxnSpPr>
        <p:spPr>
          <a:xfrm>
            <a:off x="5680320" y="2142894"/>
            <a:ext cx="0" cy="3728876"/>
          </a:xfrm>
          <a:prstGeom prst="line">
            <a:avLst/>
          </a:prstGeom>
          <a:noFill/>
          <a:ln w="50800" cap="flat">
            <a:solidFill>
              <a:srgbClr val="EE6D6D"/>
            </a:solidFill>
            <a:prstDash val="sysDash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38" name="Kobling: vinkel 19">
            <a:extLst>
              <a:ext uri="{FF2B5EF4-FFF2-40B4-BE49-F238E27FC236}">
                <a16:creationId xmlns:a16="http://schemas.microsoft.com/office/drawing/2014/main" id="{E12A6DA3-612A-A6AD-01A4-3A8654D161EB}"/>
              </a:ext>
            </a:extLst>
          </p:cNvPr>
          <p:cNvCxnSpPr/>
          <p:nvPr userDrawn="1"/>
        </p:nvCxnSpPr>
        <p:spPr>
          <a:xfrm flipV="1">
            <a:off x="5667154" y="2129664"/>
            <a:ext cx="6028661" cy="3728876"/>
          </a:xfrm>
          <a:prstGeom prst="bentConnector3">
            <a:avLst>
              <a:gd name="adj1" fmla="val 52988"/>
            </a:avLst>
          </a:prstGeom>
          <a:noFill/>
          <a:ln w="50800" cap="flat">
            <a:solidFill>
              <a:srgbClr val="EE6D6D"/>
            </a:solidFill>
            <a:prstDash val="sysDash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39" name="Plassholder for innhold 2">
            <a:extLst>
              <a:ext uri="{FF2B5EF4-FFF2-40B4-BE49-F238E27FC236}">
                <a16:creationId xmlns:a16="http://schemas.microsoft.com/office/drawing/2014/main" id="{E3384203-3CF4-CF57-7181-35D790617154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746631" y="3040305"/>
            <a:ext cx="1986091" cy="118219"/>
          </a:xfrm>
        </p:spPr>
        <p:txBody>
          <a:bodyPr lIns="72000" tIns="0" rIns="0" bIns="0" anchor="t">
            <a:noAutofit/>
          </a:bodyPr>
          <a:lstStyle>
            <a:lvl1pPr marL="172244" indent="-166688" algn="l">
              <a:buClr>
                <a:srgbClr val="4ECDC4"/>
              </a:buClr>
              <a:buFont typeface="Wingdings" pitchFamily="2" charset="2"/>
              <a:buNone/>
              <a:tabLst/>
              <a:defRPr sz="800">
                <a:latin typeface="Roboto Slab" pitchFamily="2" charset="0"/>
                <a:ea typeface="Roboto Slab" pitchFamily="2" charset="0"/>
                <a:cs typeface="Roboto Slab" pitchFamily="2" charset="0"/>
              </a:defRPr>
            </a:lvl1pPr>
            <a:lvl2pPr marL="172244" indent="142082">
              <a:buClr>
                <a:srgbClr val="4ECDC4"/>
              </a:buClr>
              <a:buFont typeface="Wingdings" pitchFamily="2" charset="2"/>
              <a:buChar char="§"/>
              <a:tabLst/>
              <a:defRPr sz="900">
                <a:latin typeface="+mn-lt"/>
                <a:cs typeface="Arial" panose="020B0604020202020204" pitchFamily="34" charset="0"/>
              </a:defRPr>
            </a:lvl2pPr>
            <a:lvl3pPr marL="314325" indent="147638">
              <a:buClr>
                <a:srgbClr val="4ECDC4"/>
              </a:buClr>
              <a:buFont typeface="Wingdings" pitchFamily="2" charset="2"/>
              <a:buChar char="§"/>
              <a:tabLst/>
              <a:defRPr sz="700">
                <a:latin typeface="+mn-lt"/>
                <a:cs typeface="Arial" panose="020B0604020202020204" pitchFamily="34" charset="0"/>
              </a:defRPr>
            </a:lvl3pPr>
            <a:lvl4pPr marL="461963" indent="166688">
              <a:buClr>
                <a:srgbClr val="4ECDC4"/>
              </a:buClr>
              <a:buFont typeface="Wingdings" pitchFamily="2" charset="2"/>
              <a:buChar char="§"/>
              <a:tabLst/>
              <a:defRPr sz="600">
                <a:latin typeface="+mn-lt"/>
                <a:cs typeface="Arial" panose="020B0604020202020204" pitchFamily="34" charset="0"/>
              </a:defRPr>
            </a:lvl4pPr>
            <a:lvl5pPr marL="628650" indent="172244">
              <a:buClr>
                <a:srgbClr val="4ECDC4"/>
              </a:buClr>
              <a:buFont typeface="Wingdings" pitchFamily="2" charset="2"/>
              <a:buChar char="§"/>
              <a:tabLst/>
              <a:defRPr sz="600">
                <a:latin typeface="+mn-lt"/>
                <a:cs typeface="Arial" panose="020B0604020202020204" pitchFamily="34" charset="0"/>
              </a:defRPr>
            </a:lvl5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0" name="Plassholder for innhold 2">
            <a:extLst>
              <a:ext uri="{FF2B5EF4-FFF2-40B4-BE49-F238E27FC236}">
                <a16:creationId xmlns:a16="http://schemas.microsoft.com/office/drawing/2014/main" id="{6AD832AE-6FAD-0CF0-DB8A-24A6359478D6}"/>
              </a:ext>
            </a:extLst>
          </p:cNvPr>
          <p:cNvSpPr>
            <a:spLocks noGrp="1"/>
          </p:cNvSpPr>
          <p:nvPr>
            <p:ph idx="21"/>
          </p:nvPr>
        </p:nvSpPr>
        <p:spPr>
          <a:xfrm>
            <a:off x="3483702" y="3261390"/>
            <a:ext cx="1995582" cy="118219"/>
          </a:xfrm>
        </p:spPr>
        <p:txBody>
          <a:bodyPr lIns="72000" tIns="0" rIns="0" bIns="0" anchor="t">
            <a:noAutofit/>
          </a:bodyPr>
          <a:lstStyle>
            <a:lvl1pPr marL="172244" indent="-166688" algn="l">
              <a:buClr>
                <a:srgbClr val="4ECDC4"/>
              </a:buClr>
              <a:buFont typeface="Wingdings" pitchFamily="2" charset="2"/>
              <a:buNone/>
              <a:tabLst/>
              <a:defRPr sz="800">
                <a:latin typeface="Roboto Slab" pitchFamily="2" charset="0"/>
                <a:ea typeface="Roboto Slab" pitchFamily="2" charset="0"/>
                <a:cs typeface="Roboto Slab" pitchFamily="2" charset="0"/>
              </a:defRPr>
            </a:lvl1pPr>
            <a:lvl2pPr marL="172244" indent="142082">
              <a:buClr>
                <a:srgbClr val="4ECDC4"/>
              </a:buClr>
              <a:buFont typeface="Wingdings" pitchFamily="2" charset="2"/>
              <a:buChar char="§"/>
              <a:tabLst/>
              <a:defRPr sz="900">
                <a:latin typeface="+mn-lt"/>
                <a:cs typeface="Arial" panose="020B0604020202020204" pitchFamily="34" charset="0"/>
              </a:defRPr>
            </a:lvl2pPr>
            <a:lvl3pPr marL="314325" indent="147638">
              <a:buClr>
                <a:srgbClr val="4ECDC4"/>
              </a:buClr>
              <a:buFont typeface="Wingdings" pitchFamily="2" charset="2"/>
              <a:buChar char="§"/>
              <a:tabLst/>
              <a:defRPr sz="700">
                <a:latin typeface="+mn-lt"/>
                <a:cs typeface="Arial" panose="020B0604020202020204" pitchFamily="34" charset="0"/>
              </a:defRPr>
            </a:lvl3pPr>
            <a:lvl4pPr marL="461963" indent="166688">
              <a:buClr>
                <a:srgbClr val="4ECDC4"/>
              </a:buClr>
              <a:buFont typeface="Wingdings" pitchFamily="2" charset="2"/>
              <a:buChar char="§"/>
              <a:tabLst/>
              <a:defRPr sz="600">
                <a:latin typeface="+mn-lt"/>
                <a:cs typeface="Arial" panose="020B0604020202020204" pitchFamily="34" charset="0"/>
              </a:defRPr>
            </a:lvl4pPr>
            <a:lvl5pPr marL="628650" indent="172244">
              <a:buClr>
                <a:srgbClr val="4ECDC4"/>
              </a:buClr>
              <a:buFont typeface="Wingdings" pitchFamily="2" charset="2"/>
              <a:buChar char="§"/>
              <a:tabLst/>
              <a:defRPr sz="600">
                <a:latin typeface="+mn-lt"/>
                <a:cs typeface="Arial" panose="020B0604020202020204" pitchFamily="34" charset="0"/>
              </a:defRPr>
            </a:lvl5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1" name="Plassholder for innhold 2">
            <a:extLst>
              <a:ext uri="{FF2B5EF4-FFF2-40B4-BE49-F238E27FC236}">
                <a16:creationId xmlns:a16="http://schemas.microsoft.com/office/drawing/2014/main" id="{45271B3D-CDD6-EABD-1DB3-7728F4A1C697}"/>
              </a:ext>
            </a:extLst>
          </p:cNvPr>
          <p:cNvSpPr>
            <a:spLocks noGrp="1"/>
          </p:cNvSpPr>
          <p:nvPr>
            <p:ph idx="22"/>
          </p:nvPr>
        </p:nvSpPr>
        <p:spPr>
          <a:xfrm>
            <a:off x="3483702" y="3444840"/>
            <a:ext cx="1995582" cy="118219"/>
          </a:xfrm>
        </p:spPr>
        <p:txBody>
          <a:bodyPr lIns="72000" tIns="0" rIns="0" bIns="0" anchor="t">
            <a:noAutofit/>
          </a:bodyPr>
          <a:lstStyle>
            <a:lvl1pPr marL="172244" indent="-166688" algn="l">
              <a:buClr>
                <a:srgbClr val="4ECDC4"/>
              </a:buClr>
              <a:buFont typeface="Wingdings" pitchFamily="2" charset="2"/>
              <a:buNone/>
              <a:tabLst/>
              <a:defRPr sz="800">
                <a:latin typeface="Roboto Slab" pitchFamily="2" charset="0"/>
                <a:ea typeface="Roboto Slab" pitchFamily="2" charset="0"/>
                <a:cs typeface="Roboto Slab" pitchFamily="2" charset="0"/>
              </a:defRPr>
            </a:lvl1pPr>
            <a:lvl2pPr marL="172244" indent="142082">
              <a:buClr>
                <a:srgbClr val="4ECDC4"/>
              </a:buClr>
              <a:buFont typeface="Wingdings" pitchFamily="2" charset="2"/>
              <a:buChar char="§"/>
              <a:tabLst/>
              <a:defRPr sz="900">
                <a:latin typeface="+mn-lt"/>
                <a:cs typeface="Arial" panose="020B0604020202020204" pitchFamily="34" charset="0"/>
              </a:defRPr>
            </a:lvl2pPr>
            <a:lvl3pPr marL="314325" indent="147638">
              <a:buClr>
                <a:srgbClr val="4ECDC4"/>
              </a:buClr>
              <a:buFont typeface="Wingdings" pitchFamily="2" charset="2"/>
              <a:buChar char="§"/>
              <a:tabLst/>
              <a:defRPr sz="700">
                <a:latin typeface="+mn-lt"/>
                <a:cs typeface="Arial" panose="020B0604020202020204" pitchFamily="34" charset="0"/>
              </a:defRPr>
            </a:lvl3pPr>
            <a:lvl4pPr marL="461963" indent="166688">
              <a:buClr>
                <a:srgbClr val="4ECDC4"/>
              </a:buClr>
              <a:buFont typeface="Wingdings" pitchFamily="2" charset="2"/>
              <a:buChar char="§"/>
              <a:tabLst/>
              <a:defRPr sz="600">
                <a:latin typeface="+mn-lt"/>
                <a:cs typeface="Arial" panose="020B0604020202020204" pitchFamily="34" charset="0"/>
              </a:defRPr>
            </a:lvl4pPr>
            <a:lvl5pPr marL="628650" indent="172244">
              <a:buClr>
                <a:srgbClr val="4ECDC4"/>
              </a:buClr>
              <a:buFont typeface="Wingdings" pitchFamily="2" charset="2"/>
              <a:buChar char="§"/>
              <a:tabLst/>
              <a:defRPr sz="600">
                <a:latin typeface="+mn-lt"/>
                <a:cs typeface="Arial" panose="020B0604020202020204" pitchFamily="34" charset="0"/>
              </a:defRPr>
            </a:lvl5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4" name="Plassholder for innhold 2">
            <a:extLst>
              <a:ext uri="{FF2B5EF4-FFF2-40B4-BE49-F238E27FC236}">
                <a16:creationId xmlns:a16="http://schemas.microsoft.com/office/drawing/2014/main" id="{9620B506-CF56-8981-D7C2-0699BED5F032}"/>
              </a:ext>
            </a:extLst>
          </p:cNvPr>
          <p:cNvSpPr>
            <a:spLocks noGrp="1"/>
          </p:cNvSpPr>
          <p:nvPr>
            <p:ph idx="23"/>
          </p:nvPr>
        </p:nvSpPr>
        <p:spPr>
          <a:xfrm>
            <a:off x="6106286" y="2860728"/>
            <a:ext cx="1978867" cy="118219"/>
          </a:xfrm>
        </p:spPr>
        <p:txBody>
          <a:bodyPr lIns="72000" tIns="0" rIns="0" bIns="0" anchor="t">
            <a:noAutofit/>
          </a:bodyPr>
          <a:lstStyle>
            <a:lvl1pPr marL="172244" indent="-166688" algn="l">
              <a:buClr>
                <a:srgbClr val="4ECDC4"/>
              </a:buClr>
              <a:buFont typeface="Wingdings" pitchFamily="2" charset="2"/>
              <a:buNone/>
              <a:tabLst/>
              <a:defRPr sz="800">
                <a:latin typeface="Roboto Slab" pitchFamily="2" charset="0"/>
                <a:ea typeface="Roboto Slab" pitchFamily="2" charset="0"/>
                <a:cs typeface="Roboto Slab" pitchFamily="2" charset="0"/>
              </a:defRPr>
            </a:lvl1pPr>
            <a:lvl2pPr marL="172244" indent="142082">
              <a:buClr>
                <a:srgbClr val="4ECDC4"/>
              </a:buClr>
              <a:buFont typeface="Wingdings" pitchFamily="2" charset="2"/>
              <a:buChar char="§"/>
              <a:tabLst/>
              <a:defRPr sz="900">
                <a:latin typeface="+mn-lt"/>
                <a:cs typeface="Arial" panose="020B0604020202020204" pitchFamily="34" charset="0"/>
              </a:defRPr>
            </a:lvl2pPr>
            <a:lvl3pPr marL="314325" indent="147638">
              <a:buClr>
                <a:srgbClr val="4ECDC4"/>
              </a:buClr>
              <a:buFont typeface="Wingdings" pitchFamily="2" charset="2"/>
              <a:buChar char="§"/>
              <a:tabLst/>
              <a:defRPr sz="700">
                <a:latin typeface="+mn-lt"/>
                <a:cs typeface="Arial" panose="020B0604020202020204" pitchFamily="34" charset="0"/>
              </a:defRPr>
            </a:lvl3pPr>
            <a:lvl4pPr marL="461963" indent="166688">
              <a:buClr>
                <a:srgbClr val="4ECDC4"/>
              </a:buClr>
              <a:buFont typeface="Wingdings" pitchFamily="2" charset="2"/>
              <a:buChar char="§"/>
              <a:tabLst/>
              <a:defRPr sz="600">
                <a:latin typeface="+mn-lt"/>
                <a:cs typeface="Arial" panose="020B0604020202020204" pitchFamily="34" charset="0"/>
              </a:defRPr>
            </a:lvl4pPr>
            <a:lvl5pPr marL="628650" indent="172244">
              <a:buClr>
                <a:srgbClr val="4ECDC4"/>
              </a:buClr>
              <a:buFont typeface="Wingdings" pitchFamily="2" charset="2"/>
              <a:buChar char="§"/>
              <a:tabLst/>
              <a:defRPr sz="600">
                <a:latin typeface="+mn-lt"/>
                <a:cs typeface="Arial" panose="020B0604020202020204" pitchFamily="34" charset="0"/>
              </a:defRPr>
            </a:lvl5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5" name="Plassholder for innhold 2">
            <a:extLst>
              <a:ext uri="{FF2B5EF4-FFF2-40B4-BE49-F238E27FC236}">
                <a16:creationId xmlns:a16="http://schemas.microsoft.com/office/drawing/2014/main" id="{48CDB39F-CB28-327F-CE4A-67631AB0071D}"/>
              </a:ext>
            </a:extLst>
          </p:cNvPr>
          <p:cNvSpPr>
            <a:spLocks noGrp="1"/>
          </p:cNvSpPr>
          <p:nvPr>
            <p:ph idx="24"/>
          </p:nvPr>
        </p:nvSpPr>
        <p:spPr>
          <a:xfrm>
            <a:off x="6106286" y="3040399"/>
            <a:ext cx="1978867" cy="118219"/>
          </a:xfrm>
        </p:spPr>
        <p:txBody>
          <a:bodyPr lIns="72000" tIns="0" rIns="0" bIns="0" anchor="t">
            <a:noAutofit/>
          </a:bodyPr>
          <a:lstStyle>
            <a:lvl1pPr marL="172244" indent="-166688" algn="l">
              <a:buClr>
                <a:srgbClr val="4ECDC4"/>
              </a:buClr>
              <a:buFont typeface="Wingdings" pitchFamily="2" charset="2"/>
              <a:buNone/>
              <a:tabLst/>
              <a:defRPr sz="800">
                <a:latin typeface="Roboto Slab" pitchFamily="2" charset="0"/>
                <a:ea typeface="Roboto Slab" pitchFamily="2" charset="0"/>
                <a:cs typeface="Roboto Slab" pitchFamily="2" charset="0"/>
              </a:defRPr>
            </a:lvl1pPr>
            <a:lvl2pPr marL="172244" indent="142082">
              <a:buClr>
                <a:srgbClr val="4ECDC4"/>
              </a:buClr>
              <a:buFont typeface="Wingdings" pitchFamily="2" charset="2"/>
              <a:buChar char="§"/>
              <a:tabLst/>
              <a:defRPr sz="900">
                <a:latin typeface="+mn-lt"/>
                <a:cs typeface="Arial" panose="020B0604020202020204" pitchFamily="34" charset="0"/>
              </a:defRPr>
            </a:lvl2pPr>
            <a:lvl3pPr marL="314325" indent="147638">
              <a:buClr>
                <a:srgbClr val="4ECDC4"/>
              </a:buClr>
              <a:buFont typeface="Wingdings" pitchFamily="2" charset="2"/>
              <a:buChar char="§"/>
              <a:tabLst/>
              <a:defRPr sz="700">
                <a:latin typeface="+mn-lt"/>
                <a:cs typeface="Arial" panose="020B0604020202020204" pitchFamily="34" charset="0"/>
              </a:defRPr>
            </a:lvl3pPr>
            <a:lvl4pPr marL="461963" indent="166688">
              <a:buClr>
                <a:srgbClr val="4ECDC4"/>
              </a:buClr>
              <a:buFont typeface="Wingdings" pitchFamily="2" charset="2"/>
              <a:buChar char="§"/>
              <a:tabLst/>
              <a:defRPr sz="600">
                <a:latin typeface="+mn-lt"/>
                <a:cs typeface="Arial" panose="020B0604020202020204" pitchFamily="34" charset="0"/>
              </a:defRPr>
            </a:lvl4pPr>
            <a:lvl5pPr marL="628650" indent="172244">
              <a:buClr>
                <a:srgbClr val="4ECDC4"/>
              </a:buClr>
              <a:buFont typeface="Wingdings" pitchFamily="2" charset="2"/>
              <a:buChar char="§"/>
              <a:tabLst/>
              <a:defRPr sz="600">
                <a:latin typeface="+mn-lt"/>
                <a:cs typeface="Arial" panose="020B0604020202020204" pitchFamily="34" charset="0"/>
              </a:defRPr>
            </a:lvl5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0" name="TekstSylinder 49">
            <a:extLst>
              <a:ext uri="{FF2B5EF4-FFF2-40B4-BE49-F238E27FC236}">
                <a16:creationId xmlns:a16="http://schemas.microsoft.com/office/drawing/2014/main" id="{3A939FB2-2FDE-BA14-E658-13FBA1B09A31}"/>
              </a:ext>
            </a:extLst>
          </p:cNvPr>
          <p:cNvSpPr txBox="1"/>
          <p:nvPr userDrawn="1"/>
        </p:nvSpPr>
        <p:spPr>
          <a:xfrm>
            <a:off x="-520262" y="1138580"/>
            <a:ext cx="51361" cy="49757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="http://schemas.openxmlformats.org/officeDocument/2006/math" xmlns:a14="http://schemas.microsoft.com/office/drawing/2010/main" xmlns:ma14="http://schemas.microsoft.com/office/mac/drawingml/2011/main" xmlns="" val="1"/>
            </a:ext>
          </a:extLst>
        </p:spPr>
        <p:txBody>
          <a:bodyPr wrap="none" lIns="25400" tIns="25400" rIns="25400" bIns="25400" rtlCol="0" anchor="ctr">
            <a:spAutoFit/>
          </a:bodyPr>
          <a:lstStyle/>
          <a:p>
            <a:pPr marL="0" indent="0" algn="l">
              <a:lnSpc>
                <a:spcPct val="100000"/>
              </a:lnSpc>
              <a:buSzTx/>
            </a:pPr>
            <a:endParaRPr lang="nb-NO" sz="2900">
              <a:solidFill>
                <a:srgbClr val="FFFFFF"/>
              </a:solidFill>
              <a:latin typeface="Roboto Slab" pitchFamily="2" charset="0"/>
              <a:ea typeface="Roboto Slab" pitchFamily="2" charset="0"/>
              <a:cs typeface="Roboto Slab" pitchFamily="2" charset="0"/>
              <a:sym typeface="Roboto Slab Bold"/>
            </a:endParaRPr>
          </a:p>
        </p:txBody>
      </p:sp>
      <p:sp>
        <p:nvSpPr>
          <p:cNvPr id="55" name="Plassholder for innhold 2">
            <a:extLst>
              <a:ext uri="{FF2B5EF4-FFF2-40B4-BE49-F238E27FC236}">
                <a16:creationId xmlns:a16="http://schemas.microsoft.com/office/drawing/2014/main" id="{CE2D24F4-95AD-4870-8A01-5BAAA6C22C3B}"/>
              </a:ext>
            </a:extLst>
          </p:cNvPr>
          <p:cNvSpPr>
            <a:spLocks noGrp="1"/>
          </p:cNvSpPr>
          <p:nvPr>
            <p:ph idx="25"/>
          </p:nvPr>
        </p:nvSpPr>
        <p:spPr>
          <a:xfrm>
            <a:off x="6106286" y="4787515"/>
            <a:ext cx="1955126" cy="118219"/>
          </a:xfrm>
        </p:spPr>
        <p:txBody>
          <a:bodyPr lIns="72000" tIns="0" rIns="0" bIns="0" anchor="t">
            <a:noAutofit/>
          </a:bodyPr>
          <a:lstStyle>
            <a:lvl1pPr marL="172244" indent="-166688" algn="l">
              <a:buClr>
                <a:srgbClr val="4ECDC4"/>
              </a:buClr>
              <a:buFont typeface="Wingdings" pitchFamily="2" charset="2"/>
              <a:buNone/>
              <a:tabLst/>
              <a:defRPr sz="800">
                <a:latin typeface="Roboto Slab" pitchFamily="2" charset="0"/>
                <a:ea typeface="Roboto Slab" pitchFamily="2" charset="0"/>
                <a:cs typeface="Roboto Slab" pitchFamily="2" charset="0"/>
              </a:defRPr>
            </a:lvl1pPr>
            <a:lvl2pPr marL="172244" indent="142082">
              <a:buClr>
                <a:srgbClr val="4ECDC4"/>
              </a:buClr>
              <a:buFont typeface="Wingdings" pitchFamily="2" charset="2"/>
              <a:buChar char="§"/>
              <a:tabLst/>
              <a:defRPr sz="900">
                <a:latin typeface="+mn-lt"/>
                <a:cs typeface="Arial" panose="020B0604020202020204" pitchFamily="34" charset="0"/>
              </a:defRPr>
            </a:lvl2pPr>
            <a:lvl3pPr marL="314325" indent="147638">
              <a:buClr>
                <a:srgbClr val="4ECDC4"/>
              </a:buClr>
              <a:buFont typeface="Wingdings" pitchFamily="2" charset="2"/>
              <a:buChar char="§"/>
              <a:tabLst/>
              <a:defRPr sz="700">
                <a:latin typeface="+mn-lt"/>
                <a:cs typeface="Arial" panose="020B0604020202020204" pitchFamily="34" charset="0"/>
              </a:defRPr>
            </a:lvl3pPr>
            <a:lvl4pPr marL="461963" indent="166688">
              <a:buClr>
                <a:srgbClr val="4ECDC4"/>
              </a:buClr>
              <a:buFont typeface="Wingdings" pitchFamily="2" charset="2"/>
              <a:buChar char="§"/>
              <a:tabLst/>
              <a:defRPr sz="600">
                <a:latin typeface="+mn-lt"/>
                <a:cs typeface="Arial" panose="020B0604020202020204" pitchFamily="34" charset="0"/>
              </a:defRPr>
            </a:lvl4pPr>
            <a:lvl5pPr marL="628650" indent="172244">
              <a:buClr>
                <a:srgbClr val="4ECDC4"/>
              </a:buClr>
              <a:buFont typeface="Wingdings" pitchFamily="2" charset="2"/>
              <a:buChar char="§"/>
              <a:tabLst/>
              <a:defRPr sz="600">
                <a:latin typeface="+mn-lt"/>
                <a:cs typeface="Arial" panose="020B0604020202020204" pitchFamily="34" charset="0"/>
              </a:defRPr>
            </a:lvl5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6" name="Plassholder for innhold 2">
            <a:extLst>
              <a:ext uri="{FF2B5EF4-FFF2-40B4-BE49-F238E27FC236}">
                <a16:creationId xmlns:a16="http://schemas.microsoft.com/office/drawing/2014/main" id="{FDA4F5C3-B0CA-CACF-1875-AE12C5CAC929}"/>
              </a:ext>
            </a:extLst>
          </p:cNvPr>
          <p:cNvSpPr>
            <a:spLocks noGrp="1"/>
          </p:cNvSpPr>
          <p:nvPr>
            <p:ph idx="26"/>
          </p:nvPr>
        </p:nvSpPr>
        <p:spPr>
          <a:xfrm>
            <a:off x="6106286" y="4967186"/>
            <a:ext cx="1955126" cy="118219"/>
          </a:xfrm>
        </p:spPr>
        <p:txBody>
          <a:bodyPr lIns="72000" tIns="0" rIns="0" bIns="0" anchor="t">
            <a:noAutofit/>
          </a:bodyPr>
          <a:lstStyle>
            <a:lvl1pPr marL="172244" indent="-166688" algn="l">
              <a:buClr>
                <a:srgbClr val="4ECDC4"/>
              </a:buClr>
              <a:buFont typeface="Wingdings" pitchFamily="2" charset="2"/>
              <a:buNone/>
              <a:tabLst/>
              <a:defRPr sz="800">
                <a:latin typeface="Roboto Slab" pitchFamily="2" charset="0"/>
                <a:ea typeface="Roboto Slab" pitchFamily="2" charset="0"/>
                <a:cs typeface="Roboto Slab" pitchFamily="2" charset="0"/>
              </a:defRPr>
            </a:lvl1pPr>
            <a:lvl2pPr marL="172244" indent="142082">
              <a:buClr>
                <a:srgbClr val="4ECDC4"/>
              </a:buClr>
              <a:buFont typeface="Wingdings" pitchFamily="2" charset="2"/>
              <a:buChar char="§"/>
              <a:tabLst/>
              <a:defRPr sz="900">
                <a:latin typeface="+mn-lt"/>
                <a:cs typeface="Arial" panose="020B0604020202020204" pitchFamily="34" charset="0"/>
              </a:defRPr>
            </a:lvl2pPr>
            <a:lvl3pPr marL="314325" indent="147638">
              <a:buClr>
                <a:srgbClr val="4ECDC4"/>
              </a:buClr>
              <a:buFont typeface="Wingdings" pitchFamily="2" charset="2"/>
              <a:buChar char="§"/>
              <a:tabLst/>
              <a:defRPr sz="700">
                <a:latin typeface="+mn-lt"/>
                <a:cs typeface="Arial" panose="020B0604020202020204" pitchFamily="34" charset="0"/>
              </a:defRPr>
            </a:lvl3pPr>
            <a:lvl4pPr marL="461963" indent="166688">
              <a:buClr>
                <a:srgbClr val="4ECDC4"/>
              </a:buClr>
              <a:buFont typeface="Wingdings" pitchFamily="2" charset="2"/>
              <a:buChar char="§"/>
              <a:tabLst/>
              <a:defRPr sz="600">
                <a:latin typeface="+mn-lt"/>
                <a:cs typeface="Arial" panose="020B0604020202020204" pitchFamily="34" charset="0"/>
              </a:defRPr>
            </a:lvl4pPr>
            <a:lvl5pPr marL="628650" indent="172244">
              <a:buClr>
                <a:srgbClr val="4ECDC4"/>
              </a:buClr>
              <a:buFont typeface="Wingdings" pitchFamily="2" charset="2"/>
              <a:buChar char="§"/>
              <a:tabLst/>
              <a:defRPr sz="600">
                <a:latin typeface="+mn-lt"/>
                <a:cs typeface="Arial" panose="020B0604020202020204" pitchFamily="34" charset="0"/>
              </a:defRPr>
            </a:lvl5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7" name="Plassholder for innhold 2">
            <a:extLst>
              <a:ext uri="{FF2B5EF4-FFF2-40B4-BE49-F238E27FC236}">
                <a16:creationId xmlns:a16="http://schemas.microsoft.com/office/drawing/2014/main" id="{818AE24C-74E6-3346-4DA2-DD81AC544ED8}"/>
              </a:ext>
            </a:extLst>
          </p:cNvPr>
          <p:cNvSpPr>
            <a:spLocks noGrp="1"/>
          </p:cNvSpPr>
          <p:nvPr>
            <p:ph idx="27"/>
          </p:nvPr>
        </p:nvSpPr>
        <p:spPr>
          <a:xfrm>
            <a:off x="3457322" y="4780003"/>
            <a:ext cx="1976912" cy="118219"/>
          </a:xfrm>
        </p:spPr>
        <p:txBody>
          <a:bodyPr lIns="72000" tIns="0" rIns="0" bIns="0" anchor="t">
            <a:noAutofit/>
          </a:bodyPr>
          <a:lstStyle>
            <a:lvl1pPr marL="172244" indent="-166688" algn="l">
              <a:buClr>
                <a:srgbClr val="4ECDC4"/>
              </a:buClr>
              <a:buFont typeface="Wingdings" pitchFamily="2" charset="2"/>
              <a:buNone/>
              <a:tabLst/>
              <a:defRPr sz="800">
                <a:latin typeface="Roboto Slab" pitchFamily="2" charset="0"/>
                <a:ea typeface="Roboto Slab" pitchFamily="2" charset="0"/>
                <a:cs typeface="Roboto Slab" pitchFamily="2" charset="0"/>
              </a:defRPr>
            </a:lvl1pPr>
            <a:lvl2pPr marL="172244" indent="142082">
              <a:buClr>
                <a:srgbClr val="4ECDC4"/>
              </a:buClr>
              <a:buFont typeface="Wingdings" pitchFamily="2" charset="2"/>
              <a:buChar char="§"/>
              <a:tabLst/>
              <a:defRPr sz="900">
                <a:latin typeface="+mn-lt"/>
                <a:cs typeface="Arial" panose="020B0604020202020204" pitchFamily="34" charset="0"/>
              </a:defRPr>
            </a:lvl2pPr>
            <a:lvl3pPr marL="314325" indent="147638">
              <a:buClr>
                <a:srgbClr val="4ECDC4"/>
              </a:buClr>
              <a:buFont typeface="Wingdings" pitchFamily="2" charset="2"/>
              <a:buChar char="§"/>
              <a:tabLst/>
              <a:defRPr sz="700">
                <a:latin typeface="+mn-lt"/>
                <a:cs typeface="Arial" panose="020B0604020202020204" pitchFamily="34" charset="0"/>
              </a:defRPr>
            </a:lvl3pPr>
            <a:lvl4pPr marL="461963" indent="166688">
              <a:buClr>
                <a:srgbClr val="4ECDC4"/>
              </a:buClr>
              <a:buFont typeface="Wingdings" pitchFamily="2" charset="2"/>
              <a:buChar char="§"/>
              <a:tabLst/>
              <a:defRPr sz="600">
                <a:latin typeface="+mn-lt"/>
                <a:cs typeface="Arial" panose="020B0604020202020204" pitchFamily="34" charset="0"/>
              </a:defRPr>
            </a:lvl4pPr>
            <a:lvl5pPr marL="628650" indent="172244">
              <a:buClr>
                <a:srgbClr val="4ECDC4"/>
              </a:buClr>
              <a:buFont typeface="Wingdings" pitchFamily="2" charset="2"/>
              <a:buChar char="§"/>
              <a:tabLst/>
              <a:defRPr sz="600">
                <a:latin typeface="+mn-lt"/>
                <a:cs typeface="Arial" panose="020B0604020202020204" pitchFamily="34" charset="0"/>
              </a:defRPr>
            </a:lvl5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8" name="Plassholder for innhold 2">
            <a:extLst>
              <a:ext uri="{FF2B5EF4-FFF2-40B4-BE49-F238E27FC236}">
                <a16:creationId xmlns:a16="http://schemas.microsoft.com/office/drawing/2014/main" id="{03BA1A83-F7A9-9479-B7F3-7340BE837E42}"/>
              </a:ext>
            </a:extLst>
          </p:cNvPr>
          <p:cNvSpPr>
            <a:spLocks noGrp="1"/>
          </p:cNvSpPr>
          <p:nvPr>
            <p:ph idx="28"/>
          </p:nvPr>
        </p:nvSpPr>
        <p:spPr>
          <a:xfrm>
            <a:off x="3457322" y="4963453"/>
            <a:ext cx="1976912" cy="118219"/>
          </a:xfrm>
        </p:spPr>
        <p:txBody>
          <a:bodyPr lIns="72000" tIns="0" rIns="0" bIns="0" anchor="t">
            <a:noAutofit/>
          </a:bodyPr>
          <a:lstStyle>
            <a:lvl1pPr marL="172244" indent="-166688" algn="l">
              <a:buClr>
                <a:srgbClr val="4ECDC4"/>
              </a:buClr>
              <a:buFont typeface="Wingdings" pitchFamily="2" charset="2"/>
              <a:buNone/>
              <a:tabLst/>
              <a:defRPr sz="800">
                <a:latin typeface="Roboto Slab" pitchFamily="2" charset="0"/>
                <a:ea typeface="Roboto Slab" pitchFamily="2" charset="0"/>
                <a:cs typeface="Roboto Slab" pitchFamily="2" charset="0"/>
              </a:defRPr>
            </a:lvl1pPr>
            <a:lvl2pPr marL="172244" indent="142082">
              <a:buClr>
                <a:srgbClr val="4ECDC4"/>
              </a:buClr>
              <a:buFont typeface="Wingdings" pitchFamily="2" charset="2"/>
              <a:buChar char="§"/>
              <a:tabLst/>
              <a:defRPr sz="900">
                <a:latin typeface="+mn-lt"/>
                <a:cs typeface="Arial" panose="020B0604020202020204" pitchFamily="34" charset="0"/>
              </a:defRPr>
            </a:lvl2pPr>
            <a:lvl3pPr marL="314325" indent="147638">
              <a:buClr>
                <a:srgbClr val="4ECDC4"/>
              </a:buClr>
              <a:buFont typeface="Wingdings" pitchFamily="2" charset="2"/>
              <a:buChar char="§"/>
              <a:tabLst/>
              <a:defRPr sz="700">
                <a:latin typeface="+mn-lt"/>
                <a:cs typeface="Arial" panose="020B0604020202020204" pitchFamily="34" charset="0"/>
              </a:defRPr>
            </a:lvl3pPr>
            <a:lvl4pPr marL="461963" indent="166688">
              <a:buClr>
                <a:srgbClr val="4ECDC4"/>
              </a:buClr>
              <a:buFont typeface="Wingdings" pitchFamily="2" charset="2"/>
              <a:buChar char="§"/>
              <a:tabLst/>
              <a:defRPr sz="600">
                <a:latin typeface="+mn-lt"/>
                <a:cs typeface="Arial" panose="020B0604020202020204" pitchFamily="34" charset="0"/>
              </a:defRPr>
            </a:lvl4pPr>
            <a:lvl5pPr marL="628650" indent="172244">
              <a:buClr>
                <a:srgbClr val="4ECDC4"/>
              </a:buClr>
              <a:buFont typeface="Wingdings" pitchFamily="2" charset="2"/>
              <a:buChar char="§"/>
              <a:tabLst/>
              <a:defRPr sz="600">
                <a:latin typeface="+mn-lt"/>
                <a:cs typeface="Arial" panose="020B0604020202020204" pitchFamily="34" charset="0"/>
              </a:defRPr>
            </a:lvl5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17" name="Plassholder for innhold 2">
            <a:extLst>
              <a:ext uri="{FF2B5EF4-FFF2-40B4-BE49-F238E27FC236}">
                <a16:creationId xmlns:a16="http://schemas.microsoft.com/office/drawing/2014/main" id="{E1819B7D-5DF0-AE8F-504E-D43A247951DF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46631" y="2858065"/>
            <a:ext cx="1996365" cy="118219"/>
          </a:xfrm>
        </p:spPr>
        <p:txBody>
          <a:bodyPr lIns="72000" tIns="0" rIns="0" bIns="0" anchor="t">
            <a:noAutofit/>
          </a:bodyPr>
          <a:lstStyle>
            <a:lvl1pPr marL="172244" indent="-166688" algn="l">
              <a:buClr>
                <a:srgbClr val="4ECDC4"/>
              </a:buClr>
              <a:buFont typeface="Wingdings" pitchFamily="2" charset="2"/>
              <a:buNone/>
              <a:tabLst/>
              <a:defRPr sz="800">
                <a:latin typeface="Roboto Slab" pitchFamily="2" charset="0"/>
                <a:ea typeface="Roboto Slab" pitchFamily="2" charset="0"/>
                <a:cs typeface="Roboto Slab" pitchFamily="2" charset="0"/>
              </a:defRPr>
            </a:lvl1pPr>
            <a:lvl2pPr marL="172244" indent="142082">
              <a:buClr>
                <a:srgbClr val="4ECDC4"/>
              </a:buClr>
              <a:buFont typeface="Wingdings" pitchFamily="2" charset="2"/>
              <a:buChar char="§"/>
              <a:tabLst/>
              <a:defRPr sz="900">
                <a:latin typeface="+mn-lt"/>
                <a:cs typeface="Arial" panose="020B0604020202020204" pitchFamily="34" charset="0"/>
              </a:defRPr>
            </a:lvl2pPr>
            <a:lvl3pPr marL="314325" indent="147638">
              <a:buClr>
                <a:srgbClr val="4ECDC4"/>
              </a:buClr>
              <a:buFont typeface="Wingdings" pitchFamily="2" charset="2"/>
              <a:buChar char="§"/>
              <a:tabLst/>
              <a:defRPr sz="700">
                <a:latin typeface="+mn-lt"/>
                <a:cs typeface="Arial" panose="020B0604020202020204" pitchFamily="34" charset="0"/>
              </a:defRPr>
            </a:lvl3pPr>
            <a:lvl4pPr marL="461963" indent="166688">
              <a:buClr>
                <a:srgbClr val="4ECDC4"/>
              </a:buClr>
              <a:buFont typeface="Wingdings" pitchFamily="2" charset="2"/>
              <a:buChar char="§"/>
              <a:tabLst/>
              <a:defRPr sz="600">
                <a:latin typeface="+mn-lt"/>
                <a:cs typeface="Arial" panose="020B0604020202020204" pitchFamily="34" charset="0"/>
              </a:defRPr>
            </a:lvl4pPr>
            <a:lvl5pPr marL="628650" indent="172244">
              <a:buClr>
                <a:srgbClr val="4ECDC4"/>
              </a:buClr>
              <a:buFont typeface="Wingdings" pitchFamily="2" charset="2"/>
              <a:buChar char="§"/>
              <a:tabLst/>
              <a:defRPr sz="600">
                <a:latin typeface="+mn-lt"/>
                <a:cs typeface="Arial" panose="020B0604020202020204" pitchFamily="34" charset="0"/>
              </a:defRPr>
            </a:lvl5pPr>
          </a:lstStyle>
          <a:p>
            <a:pPr lvl="0"/>
            <a:r>
              <a:rPr lang="nb-NO"/>
              <a:t>Klikk for å redigere tekststiler i malen</a:t>
            </a:r>
          </a:p>
        </p:txBody>
      </p:sp>
    </p:spTree>
    <p:extLst>
      <p:ext uri="{BB962C8B-B14F-4D97-AF65-F5344CB8AC3E}">
        <p14:creationId xmlns:p14="http://schemas.microsoft.com/office/powerpoint/2010/main" val="1557383955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43BDC-0553-40FA-A4DB-EDAAA606CFF6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AD569-83DD-4E5B-AF97-63825DE456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41273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43BDC-0553-40FA-A4DB-EDAAA606CFF6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AD569-83DD-4E5B-AF97-63825DE456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70813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43BDC-0553-40FA-A4DB-EDAAA606CFF6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AD569-83DD-4E5B-AF97-63825DE456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48217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43BDC-0553-40FA-A4DB-EDAAA606CFF6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AD569-83DD-4E5B-AF97-63825DE456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3207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43BDC-0553-40FA-A4DB-EDAAA606CFF6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AD569-83DD-4E5B-AF97-63825DE456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7560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43BDC-0553-40FA-A4DB-EDAAA606CFF6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AD569-83DD-4E5B-AF97-63825DE456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68635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43BDC-0553-40FA-A4DB-EDAAA606CFF6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AD569-83DD-4E5B-AF97-63825DE456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52846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43BDC-0553-40FA-A4DB-EDAAA606CFF6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AD569-83DD-4E5B-AF97-63825DE456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20151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8543BDC-0553-40FA-A4DB-EDAAA606CFF6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E9AD569-83DD-4E5B-AF97-63825DE456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93195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1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innhold 1">
            <a:extLst>
              <a:ext uri="{FF2B5EF4-FFF2-40B4-BE49-F238E27FC236}">
                <a16:creationId xmlns:a16="http://schemas.microsoft.com/office/drawing/2014/main" id="{85A9F901-37A1-98ED-9579-F2CFB2FA206B}"/>
              </a:ext>
            </a:extLst>
          </p:cNvPr>
          <p:cNvSpPr>
            <a:spLocks noGrp="1"/>
          </p:cNvSpPr>
          <p:nvPr>
            <p:ph idx="20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2BCE1FB7-2E87-A278-785B-94FADA605A42}"/>
              </a:ext>
            </a:extLst>
          </p:cNvPr>
          <p:cNvSpPr>
            <a:spLocks noGrp="1"/>
          </p:cNvSpPr>
          <p:nvPr>
            <p:ph idx="2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F57979B0-5E35-8B5C-0DE1-4A4BB2E07232}"/>
              </a:ext>
            </a:extLst>
          </p:cNvPr>
          <p:cNvSpPr>
            <a:spLocks noGrp="1"/>
          </p:cNvSpPr>
          <p:nvPr>
            <p:ph idx="22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innhold 4">
            <a:extLst>
              <a:ext uri="{FF2B5EF4-FFF2-40B4-BE49-F238E27FC236}">
                <a16:creationId xmlns:a16="http://schemas.microsoft.com/office/drawing/2014/main" id="{C9106B41-2EE2-1989-15DF-18B50E34F293}"/>
              </a:ext>
            </a:extLst>
          </p:cNvPr>
          <p:cNvSpPr>
            <a:spLocks noGrp="1"/>
          </p:cNvSpPr>
          <p:nvPr>
            <p:ph idx="23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innhold 5">
            <a:extLst>
              <a:ext uri="{FF2B5EF4-FFF2-40B4-BE49-F238E27FC236}">
                <a16:creationId xmlns:a16="http://schemas.microsoft.com/office/drawing/2014/main" id="{5DCF9049-205C-E0E3-B3C7-A3ACE84C6D6E}"/>
              </a:ext>
            </a:extLst>
          </p:cNvPr>
          <p:cNvSpPr>
            <a:spLocks noGrp="1"/>
          </p:cNvSpPr>
          <p:nvPr>
            <p:ph idx="24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innhold 6">
            <a:extLst>
              <a:ext uri="{FF2B5EF4-FFF2-40B4-BE49-F238E27FC236}">
                <a16:creationId xmlns:a16="http://schemas.microsoft.com/office/drawing/2014/main" id="{5F27043E-AA7E-3D6F-030E-552CCD1F8BF1}"/>
              </a:ext>
            </a:extLst>
          </p:cNvPr>
          <p:cNvSpPr>
            <a:spLocks noGrp="1"/>
          </p:cNvSpPr>
          <p:nvPr>
            <p:ph idx="25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8" name="Plassholder for innhold 7">
            <a:extLst>
              <a:ext uri="{FF2B5EF4-FFF2-40B4-BE49-F238E27FC236}">
                <a16:creationId xmlns:a16="http://schemas.microsoft.com/office/drawing/2014/main" id="{E34F3FF5-8238-F1D1-3767-82790EB0D186}"/>
              </a:ext>
            </a:extLst>
          </p:cNvPr>
          <p:cNvSpPr>
            <a:spLocks noGrp="1"/>
          </p:cNvSpPr>
          <p:nvPr>
            <p:ph idx="26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innhold 8">
            <a:extLst>
              <a:ext uri="{FF2B5EF4-FFF2-40B4-BE49-F238E27FC236}">
                <a16:creationId xmlns:a16="http://schemas.microsoft.com/office/drawing/2014/main" id="{1A69D4C8-EE98-6BCC-D27B-67FA173D5C69}"/>
              </a:ext>
            </a:extLst>
          </p:cNvPr>
          <p:cNvSpPr>
            <a:spLocks noGrp="1"/>
          </p:cNvSpPr>
          <p:nvPr>
            <p:ph idx="27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10" name="Plassholder for innhold 9">
            <a:extLst>
              <a:ext uri="{FF2B5EF4-FFF2-40B4-BE49-F238E27FC236}">
                <a16:creationId xmlns:a16="http://schemas.microsoft.com/office/drawing/2014/main" id="{50D0DB0F-4F13-BF4A-82D1-50EAC23DB50D}"/>
              </a:ext>
            </a:extLst>
          </p:cNvPr>
          <p:cNvSpPr>
            <a:spLocks noGrp="1"/>
          </p:cNvSpPr>
          <p:nvPr>
            <p:ph idx="28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11" name="Plassholder for innhold 10">
            <a:extLst>
              <a:ext uri="{FF2B5EF4-FFF2-40B4-BE49-F238E27FC236}">
                <a16:creationId xmlns:a16="http://schemas.microsoft.com/office/drawing/2014/main" id="{E64BF73F-7A9A-14F0-7AF9-ED1009FBB92C}"/>
              </a:ext>
            </a:extLst>
          </p:cNvPr>
          <p:cNvSpPr>
            <a:spLocks noGrp="1"/>
          </p:cNvSpPr>
          <p:nvPr>
            <p:ph idx="14"/>
          </p:nvPr>
        </p:nvSpPr>
        <p:spPr/>
        <p:txBody>
          <a:bodyPr/>
          <a:lstStyle/>
          <a:p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565935400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E7A9FFE19C1404ABB880631B38D434C" ma:contentTypeVersion="18" ma:contentTypeDescription="Create a new document." ma:contentTypeScope="" ma:versionID="ca3f03529515438f8d084e0b46f243bc">
  <xsd:schema xmlns:xsd="http://www.w3.org/2001/XMLSchema" xmlns:xs="http://www.w3.org/2001/XMLSchema" xmlns:p="http://schemas.microsoft.com/office/2006/metadata/properties" xmlns:ns1="http://schemas.microsoft.com/sharepoint/v3" xmlns:ns2="8d73eeac-0527-46ce-b240-deb54efaeddd" xmlns:ns3="bda6c9db-e234-45b1-b876-3becb6099e40" targetNamespace="http://schemas.microsoft.com/office/2006/metadata/properties" ma:root="true" ma:fieldsID="439ee2da24a18b2bcbefd384c4fc265a" ns1:_="" ns2:_="" ns3:_="">
    <xsd:import namespace="http://schemas.microsoft.com/sharepoint/v3"/>
    <xsd:import namespace="8d73eeac-0527-46ce-b240-deb54efaeddd"/>
    <xsd:import namespace="bda6c9db-e234-45b1-b876-3becb6099e4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3:SharedWithUsers" minOccurs="0"/>
                <xsd:element ref="ns3:SharedWithDetail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  <xsd:element ref="ns1:_ip_UnifiedCompliancePolicyProperties" minOccurs="0"/>
                <xsd:element ref="ns1:_ip_UnifiedCompliancePolicyUIAc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4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5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d73eeac-0527-46ce-b240-deb54efaedd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2228493a-ba9a-494e-af97-f05f01d29ce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da6c9db-e234-45b1-b876-3becb6099e40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f5a9b993-bdfc-468a-952c-a1274fadfd13}" ma:internalName="TaxCatchAll" ma:showField="CatchAllData" ma:web="bda6c9db-e234-45b1-b876-3becb6099e4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8d73eeac-0527-46ce-b240-deb54efaeddd">
      <Terms xmlns="http://schemas.microsoft.com/office/infopath/2007/PartnerControls"/>
    </lcf76f155ced4ddcb4097134ff3c332f>
    <_ip_UnifiedCompliancePolicyUIAction xmlns="http://schemas.microsoft.com/sharepoint/v3" xsi:nil="true"/>
    <TaxCatchAll xmlns="bda6c9db-e234-45b1-b876-3becb6099e40" xsi:nil="true"/>
    <_ip_UnifiedCompliancePolicyProperties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897381B0-056A-4D2F-AC2C-A7BAECDD756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2FFB2D3-8A46-4388-930A-FC6B7B99B8F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8d73eeac-0527-46ce-b240-deb54efaeddd"/>
    <ds:schemaRef ds:uri="bda6c9db-e234-45b1-b876-3becb6099e4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BD49AFF2-0840-4B48-867A-0311C1194170}">
  <ds:schemaRefs>
    <ds:schemaRef ds:uri="http://schemas.microsoft.com/office/2006/documentManagement/types"/>
    <ds:schemaRef ds:uri="http://purl.org/dc/terms/"/>
    <ds:schemaRef ds:uri="http://www.w3.org/XML/1998/namespace"/>
    <ds:schemaRef ds:uri="http://schemas.microsoft.com/office/infopath/2007/PartnerControls"/>
    <ds:schemaRef ds:uri="http://purl.org/dc/dcmitype/"/>
    <ds:schemaRef ds:uri="http://schemas.openxmlformats.org/package/2006/metadata/core-properties"/>
    <ds:schemaRef ds:uri="http://schemas.microsoft.com/office/2006/metadata/properties"/>
    <ds:schemaRef ds:uri="bda6c9db-e234-45b1-b876-3becb6099e40"/>
    <ds:schemaRef ds:uri="8d73eeac-0527-46ce-b240-deb54efaeddd"/>
    <ds:schemaRef ds:uri="http://schemas.microsoft.com/sharepoint/v3"/>
    <ds:schemaRef ds:uri="http://purl.org/dc/elements/1.1/"/>
  </ds:schemaRefs>
</ds:datastoreItem>
</file>

<file path=docMetadata/LabelInfo.xml><?xml version="1.0" encoding="utf-8"?>
<clbl:labelList xmlns:clbl="http://schemas.microsoft.com/office/2020/mipLabelMetadata">
  <clbl:label id="{ddf15bfe-616f-49eb-bf8f-6269de7f40a1}" enabled="1" method="Privileged" siteId="{62366534-1ec3-4962-8869-9b5535279d0b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Widescreen</PresentationFormat>
  <Paragraphs>0</Paragraphs>
  <Slides>1</Slides>
  <Notes>1</Notes>
  <HiddenSlides>0</HiddenSlides>
  <MMClips>0</MMClips>
  <ScaleCrop>false</ScaleCrop>
  <HeadingPairs>
    <vt:vector size="6" baseType="variant">
      <vt:variant>
        <vt:lpstr>Brukte skrifter</vt:lpstr>
      </vt:variant>
      <vt:variant>
        <vt:i4>5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Roboto Slab</vt:lpstr>
      <vt:lpstr>Wingdings</vt:lpstr>
      <vt:lpstr>Office-tema</vt:lpstr>
      <vt:lpstr>PowerPoint-presentasjon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Torske, Kristin Oust</dc:creator>
  <cp:lastModifiedBy>Torske, Kristin Oust</cp:lastModifiedBy>
  <cp:revision>2</cp:revision>
  <dcterms:created xsi:type="dcterms:W3CDTF">2026-01-08T12:23:21Z</dcterms:created>
  <dcterms:modified xsi:type="dcterms:W3CDTF">2026-01-14T14:57:06Z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0x0101000E7A9FFE19C1404ABB880631B38D434C</vt:lpwstr>
  </property>
  <property fmtid="{D5CDD505-2E9C-101B-9397-08002B2CF9AE}" pid="3" name="MediaServiceImageTags">
    <vt:lpwstr/>
  </property>
</Properties>
</file>