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076137026" r:id="rId3"/>
    <p:sldId id="2076137027" r:id="rId4"/>
    <p:sldId id="2076137028" r:id="rId5"/>
    <p:sldId id="2076137030" r:id="rId6"/>
    <p:sldId id="2076137029" r:id="rId7"/>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93291B-259A-ABFE-84E6-117D06296009}" name="Skien, John Gunnar" initials="SJG" userId="S::fmrojgs@fylkesmannen.no::01cec421-c2a5-491e-96ed-4bdbadba36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a:srgbClr val="00244E"/>
    <a:srgbClr val="000000"/>
    <a:srgbClr val="7A942F"/>
    <a:srgbClr val="00ADBA"/>
    <a:srgbClr val="DB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65496" autoAdjust="0"/>
  </p:normalViewPr>
  <p:slideViewPr>
    <p:cSldViewPr snapToGrid="0">
      <p:cViewPr varScale="1">
        <p:scale>
          <a:sx n="48" d="100"/>
          <a:sy n="48" d="100"/>
        </p:scale>
        <p:origin x="1324"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08"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04FF6F-089A-4D4E-93BF-C3F1C05EB59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02DF0E28-7F03-47C9-BE2A-3E1C280F7C0C}">
      <dgm:prSet phldrT="[Tekst]" custT="1"/>
      <dgm:spPr>
        <a:solidFill>
          <a:schemeClr val="tx1"/>
        </a:solidFill>
      </dgm:spPr>
      <dgm:t>
        <a:bodyPr anchor="ctr"/>
        <a:lstStyle/>
        <a:p>
          <a:r>
            <a:rPr lang="nb-NO" sz="1050" dirty="0">
              <a:latin typeface="+mn-lt"/>
              <a:ea typeface="Open Sans SemiBold" panose="020B0706030804020204" pitchFamily="34" charset="0"/>
              <a:cs typeface="Open Sans SemiBold" panose="020B0706030804020204" pitchFamily="34" charset="0"/>
            </a:rPr>
            <a:t>Statsforvalter/</a:t>
          </a:r>
          <a:r>
            <a:rPr lang="nb-NO" sz="1050" dirty="0" err="1">
              <a:latin typeface="+mn-lt"/>
              <a:ea typeface="Open Sans SemiBold" panose="020B0706030804020204" pitchFamily="34" charset="0"/>
              <a:cs typeface="Open Sans SemiBold" panose="020B0706030804020204" pitchFamily="34" charset="0"/>
            </a:rPr>
            <a:t>ass.statsforvalter</a:t>
          </a:r>
          <a:endParaRPr lang="nb-NO" sz="1050" dirty="0">
            <a:latin typeface="+mn-lt"/>
            <a:ea typeface="Open Sans SemiBold" panose="020B0706030804020204" pitchFamily="34" charset="0"/>
            <a:cs typeface="Open Sans SemiBold" panose="020B0706030804020204" pitchFamily="34" charset="0"/>
          </a:endParaRPr>
        </a:p>
      </dgm:t>
    </dgm:pt>
    <dgm:pt modelId="{1D57F6C1-B8A5-4F3C-86C0-7BCFFF6BD330}" type="parTrans" cxnId="{DAD31F30-2C5B-4DE4-98A7-FFEF06D6E47D}">
      <dgm:prSet/>
      <dgm:spPr/>
      <dgm:t>
        <a:bodyPr/>
        <a:lstStyle/>
        <a:p>
          <a:endParaRPr lang="nb-NO"/>
        </a:p>
      </dgm:t>
    </dgm:pt>
    <dgm:pt modelId="{93325594-2B3A-4FF9-A108-C80CAFA939D9}" type="sibTrans" cxnId="{DAD31F30-2C5B-4DE4-98A7-FFEF06D6E47D}">
      <dgm:prSet custT="1"/>
      <dgm:spPr>
        <a:ln>
          <a:solidFill>
            <a:schemeClr val="tx1"/>
          </a:solidFill>
          <a:prstDash val="sysDot"/>
        </a:ln>
      </dgm:spPr>
      <dgm:t>
        <a:bodyPr/>
        <a:lstStyle/>
        <a:p>
          <a:endParaRPr lang="nb-NO"/>
        </a:p>
      </dgm:t>
    </dgm:pt>
    <dgm:pt modelId="{4979C5B7-ED4F-4BC1-9551-65903E80FDE2}" type="asst">
      <dgm:prSet phldrT="[Tekst]" custT="1"/>
      <dgm:spPr>
        <a:solidFill>
          <a:schemeClr val="tx1">
            <a:lumMod val="90000"/>
            <a:lumOff val="10000"/>
          </a:schemeClr>
        </a:solidFill>
      </dgm:spPr>
      <dgm:t>
        <a:bodyPr/>
        <a:lstStyle/>
        <a:p>
          <a:r>
            <a:rPr lang="nb-NO" sz="1050" dirty="0"/>
            <a:t>Administrativ stab</a:t>
          </a:r>
        </a:p>
      </dgm:t>
    </dgm:pt>
    <dgm:pt modelId="{5251EA3F-89EC-4743-A003-15A6A41BAA58}" type="parTrans" cxnId="{1A462818-CF07-49A1-9B17-2C3FAD148D5B}">
      <dgm:prSet/>
      <dgm:spPr/>
      <dgm:t>
        <a:bodyPr/>
        <a:lstStyle/>
        <a:p>
          <a:endParaRPr lang="nb-NO"/>
        </a:p>
      </dgm:t>
    </dgm:pt>
    <dgm:pt modelId="{9A358E67-1699-49A4-A080-64D0AB99AA50}" type="sibTrans" cxnId="{1A462818-CF07-49A1-9B17-2C3FAD148D5B}">
      <dgm:prSet custT="1"/>
      <dgm:spPr>
        <a:ln>
          <a:solidFill>
            <a:schemeClr val="tx1">
              <a:lumMod val="90000"/>
              <a:lumOff val="10000"/>
            </a:schemeClr>
          </a:solidFill>
          <a:prstDash val="sysDot"/>
        </a:ln>
      </dgm:spPr>
      <dgm:t>
        <a:bodyPr/>
        <a:lstStyle/>
        <a:p>
          <a:pPr algn="l"/>
          <a:endParaRPr lang="nb-NO" sz="800" dirty="0"/>
        </a:p>
      </dgm:t>
    </dgm:pt>
    <dgm:pt modelId="{AF9041BD-C952-4B86-A894-89148F6C266A}">
      <dgm:prSet phldrT="[Tekst]" custT="1"/>
      <dgm:spPr>
        <a:solidFill>
          <a:schemeClr val="accent1"/>
        </a:solidFill>
      </dgm:spPr>
      <dgm:t>
        <a:bodyPr/>
        <a:lstStyle/>
        <a:p>
          <a:r>
            <a:rPr lang="nb-NO" sz="1000" dirty="0"/>
            <a:t>Helse-, sosial- og barnevernsavdelinga</a:t>
          </a:r>
        </a:p>
      </dgm:t>
    </dgm:pt>
    <dgm:pt modelId="{36C0BA03-B3F1-4EFA-A62F-84B733E6686C}" type="parTrans" cxnId="{A4D874BF-96C6-4A0A-A2CB-17ABAC0E1FBA}">
      <dgm:prSet/>
      <dgm:spPr/>
      <dgm:t>
        <a:bodyPr/>
        <a:lstStyle/>
        <a:p>
          <a:endParaRPr lang="nb-NO"/>
        </a:p>
      </dgm:t>
    </dgm:pt>
    <dgm:pt modelId="{414D6496-57F0-4C69-9D0A-7BCAF1F387C5}" type="sibTrans" cxnId="{A4D874BF-96C6-4A0A-A2CB-17ABAC0E1FBA}">
      <dgm:prSet custT="1"/>
      <dgm:spPr>
        <a:ln>
          <a:prstDash val="sysDot"/>
        </a:ln>
      </dgm:spPr>
      <dgm:t>
        <a:bodyPr/>
        <a:lstStyle/>
        <a:p>
          <a:endParaRPr lang="nb-NO"/>
        </a:p>
      </dgm:t>
    </dgm:pt>
    <dgm:pt modelId="{F249FCF1-CCE9-4FA2-88E8-C45F2F78328C}">
      <dgm:prSet phldrT="[Tekst]" custT="1"/>
      <dgm:spPr>
        <a:solidFill>
          <a:schemeClr val="accent1"/>
        </a:solidFill>
      </dgm:spPr>
      <dgm:t>
        <a:bodyPr/>
        <a:lstStyle/>
        <a:p>
          <a:r>
            <a:rPr lang="nb-NO" sz="1000" dirty="0"/>
            <a:t>Landbruksavdelinga</a:t>
          </a:r>
        </a:p>
      </dgm:t>
    </dgm:pt>
    <dgm:pt modelId="{73C78F6B-6131-4677-93E5-E8A94F0D52F0}" type="parTrans" cxnId="{24E74616-6731-4DDD-8C02-723EAF961BC8}">
      <dgm:prSet/>
      <dgm:spPr/>
      <dgm:t>
        <a:bodyPr/>
        <a:lstStyle/>
        <a:p>
          <a:endParaRPr lang="nb-NO"/>
        </a:p>
      </dgm:t>
    </dgm:pt>
    <dgm:pt modelId="{3042B69E-6359-486B-8621-FEE603BF1B9C}" type="sibTrans" cxnId="{24E74616-6731-4DDD-8C02-723EAF961BC8}">
      <dgm:prSet custT="1"/>
      <dgm:spPr>
        <a:ln>
          <a:prstDash val="sysDot"/>
        </a:ln>
      </dgm:spPr>
      <dgm:t>
        <a:bodyPr/>
        <a:lstStyle/>
        <a:p>
          <a:endParaRPr lang="nb-NO"/>
        </a:p>
      </dgm:t>
    </dgm:pt>
    <dgm:pt modelId="{D0344DDC-8F55-4033-A6F4-FD81D681618A}">
      <dgm:prSet phldrT="[Tekst]" custT="1"/>
      <dgm:spPr>
        <a:solidFill>
          <a:schemeClr val="accent1"/>
        </a:solidFill>
      </dgm:spPr>
      <dgm:t>
        <a:bodyPr/>
        <a:lstStyle/>
        <a:p>
          <a:r>
            <a:rPr lang="nb-NO" sz="1000" dirty="0"/>
            <a:t>Miljøvernavdelinga</a:t>
          </a:r>
        </a:p>
      </dgm:t>
    </dgm:pt>
    <dgm:pt modelId="{C629C5F7-014C-465C-9F44-7F7ED9C0D3AC}" type="parTrans" cxnId="{C83345F7-C9D7-4582-AF81-5E52F4A2143B}">
      <dgm:prSet/>
      <dgm:spPr/>
      <dgm:t>
        <a:bodyPr/>
        <a:lstStyle/>
        <a:p>
          <a:endParaRPr lang="nb-NO"/>
        </a:p>
      </dgm:t>
    </dgm:pt>
    <dgm:pt modelId="{016316BA-4626-478F-B619-4F74B90C64FF}" type="sibTrans" cxnId="{C83345F7-C9D7-4582-AF81-5E52F4A2143B}">
      <dgm:prSet custT="1"/>
      <dgm:spPr>
        <a:ln>
          <a:prstDash val="sysDot"/>
        </a:ln>
      </dgm:spPr>
      <dgm:t>
        <a:bodyPr/>
        <a:lstStyle/>
        <a:p>
          <a:endParaRPr lang="nb-NO"/>
        </a:p>
      </dgm:t>
    </dgm:pt>
    <dgm:pt modelId="{B9819CD3-02A0-40A1-B8E6-86EAAEC2805B}" type="asst">
      <dgm:prSet custT="1"/>
      <dgm:spPr>
        <a:solidFill>
          <a:schemeClr val="tx1">
            <a:lumMod val="90000"/>
            <a:lumOff val="10000"/>
          </a:schemeClr>
        </a:solidFill>
      </dgm:spPr>
      <dgm:t>
        <a:bodyPr/>
        <a:lstStyle/>
        <a:p>
          <a:r>
            <a:rPr lang="nb-NO" sz="1050" dirty="0"/>
            <a:t>Kommunikasjonssjef</a:t>
          </a:r>
        </a:p>
      </dgm:t>
    </dgm:pt>
    <dgm:pt modelId="{755A17E0-002C-4D8F-B3AE-45B127348748}" type="parTrans" cxnId="{677E70E9-64CA-471A-BCD2-C53347F72DC7}">
      <dgm:prSet/>
      <dgm:spPr/>
      <dgm:t>
        <a:bodyPr/>
        <a:lstStyle/>
        <a:p>
          <a:endParaRPr lang="nb-NO"/>
        </a:p>
      </dgm:t>
    </dgm:pt>
    <dgm:pt modelId="{9D075618-2A17-4660-A0D9-BDBDC210E676}" type="sibTrans" cxnId="{677E70E9-64CA-471A-BCD2-C53347F72DC7}">
      <dgm:prSet custT="1"/>
      <dgm:spPr>
        <a:ln>
          <a:prstDash val="sysDot"/>
        </a:ln>
      </dgm:spPr>
      <dgm:t>
        <a:bodyPr/>
        <a:lstStyle/>
        <a:p>
          <a:endParaRPr lang="nb-NO"/>
        </a:p>
      </dgm:t>
    </dgm:pt>
    <dgm:pt modelId="{72C476B0-F20A-4EF5-BE1E-2645092B995D}">
      <dgm:prSet custT="1"/>
      <dgm:spPr>
        <a:solidFill>
          <a:schemeClr val="accent1"/>
        </a:solidFill>
      </dgm:spPr>
      <dgm:t>
        <a:bodyPr/>
        <a:lstStyle/>
        <a:p>
          <a:r>
            <a:rPr lang="nb-NO" sz="1000" dirty="0"/>
            <a:t>Samfunnsavdelinga</a:t>
          </a:r>
        </a:p>
      </dgm:t>
    </dgm:pt>
    <dgm:pt modelId="{502E90F9-E424-48C6-8D41-00118DE56928}" type="parTrans" cxnId="{2651820C-F4E9-4CC4-99A6-F14A52D89E3E}">
      <dgm:prSet/>
      <dgm:spPr/>
      <dgm:t>
        <a:bodyPr/>
        <a:lstStyle/>
        <a:p>
          <a:endParaRPr lang="nb-NO"/>
        </a:p>
      </dgm:t>
    </dgm:pt>
    <dgm:pt modelId="{328CCD12-1967-44E8-ADD3-6F0E8339E938}" type="sibTrans" cxnId="{2651820C-F4E9-4CC4-99A6-F14A52D89E3E}">
      <dgm:prSet custT="1"/>
      <dgm:spPr>
        <a:ln>
          <a:prstDash val="sysDot"/>
        </a:ln>
      </dgm:spPr>
      <dgm:t>
        <a:bodyPr/>
        <a:lstStyle/>
        <a:p>
          <a:endParaRPr lang="nb-NO"/>
        </a:p>
      </dgm:t>
    </dgm:pt>
    <dgm:pt modelId="{B138A119-6A79-4DD2-A846-3768E0A6ED27}">
      <dgm:prSet custT="1"/>
      <dgm:spPr>
        <a:solidFill>
          <a:schemeClr val="accent1"/>
        </a:solidFill>
      </dgm:spPr>
      <dgm:t>
        <a:bodyPr/>
        <a:lstStyle/>
        <a:p>
          <a:r>
            <a:rPr lang="nb-NO" sz="1000" dirty="0"/>
            <a:t>Utdanningsavdelinga</a:t>
          </a:r>
        </a:p>
      </dgm:t>
    </dgm:pt>
    <dgm:pt modelId="{015048EC-7211-4F3F-85D3-2A8FBA80A4C0}" type="parTrans" cxnId="{1A77F972-16B6-465D-8E40-FF07EF978B30}">
      <dgm:prSet/>
      <dgm:spPr/>
      <dgm:t>
        <a:bodyPr/>
        <a:lstStyle/>
        <a:p>
          <a:endParaRPr lang="nb-NO"/>
        </a:p>
      </dgm:t>
    </dgm:pt>
    <dgm:pt modelId="{61BDAA26-51FE-4348-8011-F8A8FF29D85B}" type="sibTrans" cxnId="{1A77F972-16B6-465D-8E40-FF07EF978B30}">
      <dgm:prSet/>
      <dgm:spPr>
        <a:ln>
          <a:prstDash val="sysDot"/>
        </a:ln>
      </dgm:spPr>
      <dgm:t>
        <a:bodyPr/>
        <a:lstStyle/>
        <a:p>
          <a:endParaRPr lang="nb-NO"/>
        </a:p>
      </dgm:t>
    </dgm:pt>
    <dgm:pt modelId="{77EC52EC-520C-4169-A23A-B9549273D829}" type="asst">
      <dgm:prSet phldrT="[Tekst]" custT="1"/>
      <dgm:spPr>
        <a:solidFill>
          <a:schemeClr val="tx1">
            <a:lumMod val="90000"/>
            <a:lumOff val="10000"/>
          </a:schemeClr>
        </a:solidFill>
      </dgm:spPr>
      <dgm:t>
        <a:bodyPr/>
        <a:lstStyle/>
        <a:p>
          <a:r>
            <a:rPr lang="nb-NO" sz="1050" dirty="0"/>
            <a:t>Beredskapsstab</a:t>
          </a:r>
        </a:p>
      </dgm:t>
    </dgm:pt>
    <dgm:pt modelId="{DF604529-2EE9-40FA-8DEA-2D721CADBD78}" type="parTrans" cxnId="{D8641A9F-5B9F-4B53-9EF1-3E292677D0B9}">
      <dgm:prSet/>
      <dgm:spPr/>
      <dgm:t>
        <a:bodyPr/>
        <a:lstStyle/>
        <a:p>
          <a:endParaRPr lang="nn-NO"/>
        </a:p>
      </dgm:t>
    </dgm:pt>
    <dgm:pt modelId="{9EF2577A-19E2-44A2-838C-2CF8BF40D600}" type="sibTrans" cxnId="{D8641A9F-5B9F-4B53-9EF1-3E292677D0B9}">
      <dgm:prSet/>
      <dgm:spPr/>
      <dgm:t>
        <a:bodyPr/>
        <a:lstStyle/>
        <a:p>
          <a:endParaRPr lang="nn-NO"/>
        </a:p>
      </dgm:t>
    </dgm:pt>
    <dgm:pt modelId="{308E7787-AEAE-47E6-B319-F46DBE97B87E}" type="pres">
      <dgm:prSet presAssocID="{CA04FF6F-089A-4D4E-93BF-C3F1C05EB59D}" presName="hierChild1" presStyleCnt="0">
        <dgm:presLayoutVars>
          <dgm:orgChart val="1"/>
          <dgm:chPref val="1"/>
          <dgm:dir/>
          <dgm:animOne val="branch"/>
          <dgm:animLvl val="lvl"/>
          <dgm:resizeHandles/>
        </dgm:presLayoutVars>
      </dgm:prSet>
      <dgm:spPr/>
    </dgm:pt>
    <dgm:pt modelId="{FD0963BC-344E-4AFA-B977-2DA25A174079}" type="pres">
      <dgm:prSet presAssocID="{02DF0E28-7F03-47C9-BE2A-3E1C280F7C0C}" presName="hierRoot1" presStyleCnt="0">
        <dgm:presLayoutVars>
          <dgm:hierBranch val="init"/>
        </dgm:presLayoutVars>
      </dgm:prSet>
      <dgm:spPr/>
    </dgm:pt>
    <dgm:pt modelId="{EFF44B3D-10D2-44A7-9380-403B7B9C901C}" type="pres">
      <dgm:prSet presAssocID="{02DF0E28-7F03-47C9-BE2A-3E1C280F7C0C}" presName="rootComposite1" presStyleCnt="0"/>
      <dgm:spPr/>
    </dgm:pt>
    <dgm:pt modelId="{E620FDF0-98E2-445C-A058-C1E52CB4FE8C}" type="pres">
      <dgm:prSet presAssocID="{02DF0E28-7F03-47C9-BE2A-3E1C280F7C0C}" presName="rootText1" presStyleLbl="node0" presStyleIdx="0" presStyleCnt="1" custScaleX="159168" custScaleY="66232" custLinFactNeighborX="-71" custLinFactNeighborY="-41954">
        <dgm:presLayoutVars>
          <dgm:chPref val="3"/>
        </dgm:presLayoutVars>
      </dgm:prSet>
      <dgm:spPr/>
    </dgm:pt>
    <dgm:pt modelId="{48938E39-B82D-4BAA-9C2D-AC615B083773}" type="pres">
      <dgm:prSet presAssocID="{02DF0E28-7F03-47C9-BE2A-3E1C280F7C0C}" presName="rootConnector1" presStyleLbl="node1" presStyleIdx="0" presStyleCnt="0"/>
      <dgm:spPr/>
    </dgm:pt>
    <dgm:pt modelId="{3EA867F1-AC1B-459B-80F7-AEB6AB13D79D}" type="pres">
      <dgm:prSet presAssocID="{02DF0E28-7F03-47C9-BE2A-3E1C280F7C0C}" presName="hierChild2" presStyleCnt="0"/>
      <dgm:spPr/>
    </dgm:pt>
    <dgm:pt modelId="{E6EA9A81-E724-450C-A319-67A2806CFCDB}" type="pres">
      <dgm:prSet presAssocID="{36C0BA03-B3F1-4EFA-A62F-84B733E6686C}" presName="Name37" presStyleLbl="parChTrans1D2" presStyleIdx="0" presStyleCnt="8"/>
      <dgm:spPr/>
    </dgm:pt>
    <dgm:pt modelId="{D36DBCFD-5683-48F7-A318-5919B4766BDF}" type="pres">
      <dgm:prSet presAssocID="{AF9041BD-C952-4B86-A894-89148F6C266A}" presName="hierRoot2" presStyleCnt="0">
        <dgm:presLayoutVars>
          <dgm:hierBranch val="init"/>
        </dgm:presLayoutVars>
      </dgm:prSet>
      <dgm:spPr/>
    </dgm:pt>
    <dgm:pt modelId="{EF1C7893-7984-416E-8D5C-9008C7B6F879}" type="pres">
      <dgm:prSet presAssocID="{AF9041BD-C952-4B86-A894-89148F6C266A}" presName="rootComposite" presStyleCnt="0"/>
      <dgm:spPr/>
    </dgm:pt>
    <dgm:pt modelId="{909C95B6-E601-4D07-A8B9-4253AA4B192F}" type="pres">
      <dgm:prSet presAssocID="{AF9041BD-C952-4B86-A894-89148F6C266A}" presName="rootText" presStyleLbl="node2" presStyleIdx="0" presStyleCnt="5">
        <dgm:presLayoutVars>
          <dgm:chPref val="3"/>
        </dgm:presLayoutVars>
      </dgm:prSet>
      <dgm:spPr/>
    </dgm:pt>
    <dgm:pt modelId="{AE4389E1-B609-4079-BE33-9ECB31A0F409}" type="pres">
      <dgm:prSet presAssocID="{AF9041BD-C952-4B86-A894-89148F6C266A}" presName="rootConnector" presStyleLbl="node2" presStyleIdx="0" presStyleCnt="5"/>
      <dgm:spPr/>
    </dgm:pt>
    <dgm:pt modelId="{F68195F7-5F61-4FF3-84AD-DB2175C0DE5C}" type="pres">
      <dgm:prSet presAssocID="{AF9041BD-C952-4B86-A894-89148F6C266A}" presName="hierChild4" presStyleCnt="0"/>
      <dgm:spPr/>
    </dgm:pt>
    <dgm:pt modelId="{891ADEE0-7E88-4807-B2F2-F8F263D04E4C}" type="pres">
      <dgm:prSet presAssocID="{AF9041BD-C952-4B86-A894-89148F6C266A}" presName="hierChild5" presStyleCnt="0"/>
      <dgm:spPr/>
    </dgm:pt>
    <dgm:pt modelId="{8F425968-B942-43F4-A543-704E39F772DB}" type="pres">
      <dgm:prSet presAssocID="{73C78F6B-6131-4677-93E5-E8A94F0D52F0}" presName="Name37" presStyleLbl="parChTrans1D2" presStyleIdx="1" presStyleCnt="8"/>
      <dgm:spPr/>
    </dgm:pt>
    <dgm:pt modelId="{13CD0F20-8247-4ABA-8498-83920108F9EC}" type="pres">
      <dgm:prSet presAssocID="{F249FCF1-CCE9-4FA2-88E8-C45F2F78328C}" presName="hierRoot2" presStyleCnt="0">
        <dgm:presLayoutVars>
          <dgm:hierBranch val="init"/>
        </dgm:presLayoutVars>
      </dgm:prSet>
      <dgm:spPr/>
    </dgm:pt>
    <dgm:pt modelId="{EDED72D4-53A4-483E-B74A-DFE3360C7561}" type="pres">
      <dgm:prSet presAssocID="{F249FCF1-CCE9-4FA2-88E8-C45F2F78328C}" presName="rootComposite" presStyleCnt="0"/>
      <dgm:spPr/>
    </dgm:pt>
    <dgm:pt modelId="{CDDA0DEA-00AB-4476-B1F6-F3D5C4F5B05A}" type="pres">
      <dgm:prSet presAssocID="{F249FCF1-CCE9-4FA2-88E8-C45F2F78328C}" presName="rootText" presStyleLbl="node2" presStyleIdx="1" presStyleCnt="5">
        <dgm:presLayoutVars>
          <dgm:chPref val="3"/>
        </dgm:presLayoutVars>
      </dgm:prSet>
      <dgm:spPr/>
    </dgm:pt>
    <dgm:pt modelId="{7A59863C-2861-4554-B51D-123C8AA5A637}" type="pres">
      <dgm:prSet presAssocID="{F249FCF1-CCE9-4FA2-88E8-C45F2F78328C}" presName="rootConnector" presStyleLbl="node2" presStyleIdx="1" presStyleCnt="5"/>
      <dgm:spPr/>
    </dgm:pt>
    <dgm:pt modelId="{FF001A87-F164-47F4-983B-1BC94792FCE0}" type="pres">
      <dgm:prSet presAssocID="{F249FCF1-CCE9-4FA2-88E8-C45F2F78328C}" presName="hierChild4" presStyleCnt="0"/>
      <dgm:spPr/>
    </dgm:pt>
    <dgm:pt modelId="{EDF5DEF2-CEAB-4E1C-926E-B5C4B2E3A01E}" type="pres">
      <dgm:prSet presAssocID="{F249FCF1-CCE9-4FA2-88E8-C45F2F78328C}" presName="hierChild5" presStyleCnt="0"/>
      <dgm:spPr/>
    </dgm:pt>
    <dgm:pt modelId="{A4D2AA33-7E72-42B5-BA88-4C152AA9643A}" type="pres">
      <dgm:prSet presAssocID="{C629C5F7-014C-465C-9F44-7F7ED9C0D3AC}" presName="Name37" presStyleLbl="parChTrans1D2" presStyleIdx="2" presStyleCnt="8"/>
      <dgm:spPr/>
    </dgm:pt>
    <dgm:pt modelId="{0DDC8D17-33FB-40B6-B1F4-2826978B0B74}" type="pres">
      <dgm:prSet presAssocID="{D0344DDC-8F55-4033-A6F4-FD81D681618A}" presName="hierRoot2" presStyleCnt="0">
        <dgm:presLayoutVars>
          <dgm:hierBranch val="init"/>
        </dgm:presLayoutVars>
      </dgm:prSet>
      <dgm:spPr/>
    </dgm:pt>
    <dgm:pt modelId="{E70B74BB-CD08-4EFB-811F-57313412163C}" type="pres">
      <dgm:prSet presAssocID="{D0344DDC-8F55-4033-A6F4-FD81D681618A}" presName="rootComposite" presStyleCnt="0"/>
      <dgm:spPr/>
    </dgm:pt>
    <dgm:pt modelId="{111B72F2-6D3E-4A9C-A953-9ECE5CECD5F6}" type="pres">
      <dgm:prSet presAssocID="{D0344DDC-8F55-4033-A6F4-FD81D681618A}" presName="rootText" presStyleLbl="node2" presStyleIdx="2" presStyleCnt="5">
        <dgm:presLayoutVars>
          <dgm:chPref val="3"/>
        </dgm:presLayoutVars>
      </dgm:prSet>
      <dgm:spPr/>
    </dgm:pt>
    <dgm:pt modelId="{B0F3984F-6014-4942-85E2-FDA6A38EFAE1}" type="pres">
      <dgm:prSet presAssocID="{D0344DDC-8F55-4033-A6F4-FD81D681618A}" presName="rootConnector" presStyleLbl="node2" presStyleIdx="2" presStyleCnt="5"/>
      <dgm:spPr/>
    </dgm:pt>
    <dgm:pt modelId="{089CF33F-B4E6-4691-A461-4775C17C5091}" type="pres">
      <dgm:prSet presAssocID="{D0344DDC-8F55-4033-A6F4-FD81D681618A}" presName="hierChild4" presStyleCnt="0"/>
      <dgm:spPr/>
    </dgm:pt>
    <dgm:pt modelId="{6FC0899E-FD0A-4605-A5B8-4E6EC9982DBE}" type="pres">
      <dgm:prSet presAssocID="{D0344DDC-8F55-4033-A6F4-FD81D681618A}" presName="hierChild5" presStyleCnt="0"/>
      <dgm:spPr/>
    </dgm:pt>
    <dgm:pt modelId="{4FB51C5A-593C-4139-847D-4859BD95A570}" type="pres">
      <dgm:prSet presAssocID="{502E90F9-E424-48C6-8D41-00118DE56928}" presName="Name37" presStyleLbl="parChTrans1D2" presStyleIdx="3" presStyleCnt="8"/>
      <dgm:spPr/>
    </dgm:pt>
    <dgm:pt modelId="{702B7946-E4EC-4F8B-8AF1-ABF50E4FB5A9}" type="pres">
      <dgm:prSet presAssocID="{72C476B0-F20A-4EF5-BE1E-2645092B995D}" presName="hierRoot2" presStyleCnt="0">
        <dgm:presLayoutVars>
          <dgm:hierBranch val="init"/>
        </dgm:presLayoutVars>
      </dgm:prSet>
      <dgm:spPr/>
    </dgm:pt>
    <dgm:pt modelId="{01A242B2-8350-4358-A277-E5523D509CA4}" type="pres">
      <dgm:prSet presAssocID="{72C476B0-F20A-4EF5-BE1E-2645092B995D}" presName="rootComposite" presStyleCnt="0"/>
      <dgm:spPr/>
    </dgm:pt>
    <dgm:pt modelId="{659292F3-2B21-4827-9546-D01800201700}" type="pres">
      <dgm:prSet presAssocID="{72C476B0-F20A-4EF5-BE1E-2645092B995D}" presName="rootText" presStyleLbl="node2" presStyleIdx="3" presStyleCnt="5">
        <dgm:presLayoutVars>
          <dgm:chPref val="3"/>
        </dgm:presLayoutVars>
      </dgm:prSet>
      <dgm:spPr/>
    </dgm:pt>
    <dgm:pt modelId="{7DC5A37F-945F-478E-874B-4E751415A05D}" type="pres">
      <dgm:prSet presAssocID="{72C476B0-F20A-4EF5-BE1E-2645092B995D}" presName="rootConnector" presStyleLbl="node2" presStyleIdx="3" presStyleCnt="5"/>
      <dgm:spPr/>
    </dgm:pt>
    <dgm:pt modelId="{F94F0064-9D7E-4453-8DBA-355B414DC0C4}" type="pres">
      <dgm:prSet presAssocID="{72C476B0-F20A-4EF5-BE1E-2645092B995D}" presName="hierChild4" presStyleCnt="0"/>
      <dgm:spPr/>
    </dgm:pt>
    <dgm:pt modelId="{A4BE0B9C-5C77-4B3B-8EDC-A0DC1EBC10EA}" type="pres">
      <dgm:prSet presAssocID="{72C476B0-F20A-4EF5-BE1E-2645092B995D}" presName="hierChild5" presStyleCnt="0"/>
      <dgm:spPr/>
    </dgm:pt>
    <dgm:pt modelId="{12FB4873-6B2B-45AF-BF6F-B9971B632CF3}" type="pres">
      <dgm:prSet presAssocID="{015048EC-7211-4F3F-85D3-2A8FBA80A4C0}" presName="Name37" presStyleLbl="parChTrans1D2" presStyleIdx="4" presStyleCnt="8"/>
      <dgm:spPr/>
    </dgm:pt>
    <dgm:pt modelId="{1DCA4219-3BCC-42B2-A7E1-9F1A0035183C}" type="pres">
      <dgm:prSet presAssocID="{B138A119-6A79-4DD2-A846-3768E0A6ED27}" presName="hierRoot2" presStyleCnt="0">
        <dgm:presLayoutVars>
          <dgm:hierBranch val="init"/>
        </dgm:presLayoutVars>
      </dgm:prSet>
      <dgm:spPr/>
    </dgm:pt>
    <dgm:pt modelId="{0A0A22A3-0030-4F59-AA0C-ACF32651F75E}" type="pres">
      <dgm:prSet presAssocID="{B138A119-6A79-4DD2-A846-3768E0A6ED27}" presName="rootComposite" presStyleCnt="0"/>
      <dgm:spPr/>
    </dgm:pt>
    <dgm:pt modelId="{AC8D6E1D-9DDA-40FF-98C0-9DE0A1663417}" type="pres">
      <dgm:prSet presAssocID="{B138A119-6A79-4DD2-A846-3768E0A6ED27}" presName="rootText" presStyleLbl="node2" presStyleIdx="4" presStyleCnt="5">
        <dgm:presLayoutVars>
          <dgm:chPref val="3"/>
        </dgm:presLayoutVars>
      </dgm:prSet>
      <dgm:spPr/>
    </dgm:pt>
    <dgm:pt modelId="{F42F21AF-77E6-4C77-B028-0A93254097F5}" type="pres">
      <dgm:prSet presAssocID="{B138A119-6A79-4DD2-A846-3768E0A6ED27}" presName="rootConnector" presStyleLbl="node2" presStyleIdx="4" presStyleCnt="5"/>
      <dgm:spPr/>
    </dgm:pt>
    <dgm:pt modelId="{C386CC39-F35C-4312-9D74-E87BB518E54C}" type="pres">
      <dgm:prSet presAssocID="{B138A119-6A79-4DD2-A846-3768E0A6ED27}" presName="hierChild4" presStyleCnt="0"/>
      <dgm:spPr/>
    </dgm:pt>
    <dgm:pt modelId="{F7031164-559C-4D58-B794-70A4AAF0DD4E}" type="pres">
      <dgm:prSet presAssocID="{B138A119-6A79-4DD2-A846-3768E0A6ED27}" presName="hierChild5" presStyleCnt="0"/>
      <dgm:spPr/>
    </dgm:pt>
    <dgm:pt modelId="{0D12B508-1CD4-4C9C-8EEA-0560C19CD9EC}" type="pres">
      <dgm:prSet presAssocID="{02DF0E28-7F03-47C9-BE2A-3E1C280F7C0C}" presName="hierChild3" presStyleCnt="0"/>
      <dgm:spPr/>
    </dgm:pt>
    <dgm:pt modelId="{69296D94-1EBA-4052-9436-0A0E51B6D6E6}" type="pres">
      <dgm:prSet presAssocID="{5251EA3F-89EC-4743-A003-15A6A41BAA58}" presName="Name111" presStyleLbl="parChTrans1D2" presStyleIdx="5" presStyleCnt="8"/>
      <dgm:spPr/>
    </dgm:pt>
    <dgm:pt modelId="{90135FBA-A35F-42BE-84BA-AEAD3D7DB65E}" type="pres">
      <dgm:prSet presAssocID="{4979C5B7-ED4F-4BC1-9551-65903E80FDE2}" presName="hierRoot3" presStyleCnt="0">
        <dgm:presLayoutVars>
          <dgm:hierBranch val="init"/>
        </dgm:presLayoutVars>
      </dgm:prSet>
      <dgm:spPr/>
    </dgm:pt>
    <dgm:pt modelId="{6829639A-72D2-43EE-9E60-8BD901D79FE9}" type="pres">
      <dgm:prSet presAssocID="{4979C5B7-ED4F-4BC1-9551-65903E80FDE2}" presName="rootComposite3" presStyleCnt="0"/>
      <dgm:spPr/>
    </dgm:pt>
    <dgm:pt modelId="{7D1CE52B-6125-4CAE-B58D-0204E7AEA1B6}" type="pres">
      <dgm:prSet presAssocID="{4979C5B7-ED4F-4BC1-9551-65903E80FDE2}" presName="rootText3" presStyleLbl="asst1" presStyleIdx="0" presStyleCnt="3" custScaleX="136884" custScaleY="88309" custLinFactNeighborX="1347" custLinFactNeighborY="-22752">
        <dgm:presLayoutVars>
          <dgm:chPref val="3"/>
        </dgm:presLayoutVars>
      </dgm:prSet>
      <dgm:spPr/>
    </dgm:pt>
    <dgm:pt modelId="{22931169-4821-442F-ACFF-23A8E905F159}" type="pres">
      <dgm:prSet presAssocID="{4979C5B7-ED4F-4BC1-9551-65903E80FDE2}" presName="rootConnector3" presStyleLbl="asst1" presStyleIdx="0" presStyleCnt="3"/>
      <dgm:spPr/>
    </dgm:pt>
    <dgm:pt modelId="{25DD0AD7-4E6B-46A7-944F-493F36BF60DE}" type="pres">
      <dgm:prSet presAssocID="{4979C5B7-ED4F-4BC1-9551-65903E80FDE2}" presName="hierChild6" presStyleCnt="0"/>
      <dgm:spPr/>
    </dgm:pt>
    <dgm:pt modelId="{AB2B458E-62E8-44EA-9DAE-2382780D2130}" type="pres">
      <dgm:prSet presAssocID="{4979C5B7-ED4F-4BC1-9551-65903E80FDE2}" presName="hierChild7" presStyleCnt="0"/>
      <dgm:spPr/>
    </dgm:pt>
    <dgm:pt modelId="{76760BFA-4433-45BD-9286-1B10E31004F4}" type="pres">
      <dgm:prSet presAssocID="{DF604529-2EE9-40FA-8DEA-2D721CADBD78}" presName="Name111" presStyleLbl="parChTrans1D2" presStyleIdx="6" presStyleCnt="8"/>
      <dgm:spPr/>
    </dgm:pt>
    <dgm:pt modelId="{90B07154-D34E-404A-A8B7-963780B7E4AF}" type="pres">
      <dgm:prSet presAssocID="{77EC52EC-520C-4169-A23A-B9549273D829}" presName="hierRoot3" presStyleCnt="0">
        <dgm:presLayoutVars>
          <dgm:hierBranch val="init"/>
        </dgm:presLayoutVars>
      </dgm:prSet>
      <dgm:spPr/>
    </dgm:pt>
    <dgm:pt modelId="{D6384564-7853-42EA-9205-F59C246D1390}" type="pres">
      <dgm:prSet presAssocID="{77EC52EC-520C-4169-A23A-B9549273D829}" presName="rootComposite3" presStyleCnt="0"/>
      <dgm:spPr/>
    </dgm:pt>
    <dgm:pt modelId="{BC448313-C98B-40CF-8197-6041CE465070}" type="pres">
      <dgm:prSet presAssocID="{77EC52EC-520C-4169-A23A-B9549273D829}" presName="rootText3" presStyleLbl="asst1" presStyleIdx="1" presStyleCnt="3" custScaleX="136884" custScaleY="88309" custLinFactNeighborX="1347" custLinFactNeighborY="-22752">
        <dgm:presLayoutVars>
          <dgm:chPref val="3"/>
        </dgm:presLayoutVars>
      </dgm:prSet>
      <dgm:spPr/>
    </dgm:pt>
    <dgm:pt modelId="{22C3D9A4-B435-4E27-B81D-E52E8E83CC33}" type="pres">
      <dgm:prSet presAssocID="{77EC52EC-520C-4169-A23A-B9549273D829}" presName="rootConnector3" presStyleLbl="asst1" presStyleIdx="1" presStyleCnt="3"/>
      <dgm:spPr/>
    </dgm:pt>
    <dgm:pt modelId="{CACA4336-A4FD-433B-865B-4CF0C10D1B2B}" type="pres">
      <dgm:prSet presAssocID="{77EC52EC-520C-4169-A23A-B9549273D829}" presName="hierChild6" presStyleCnt="0"/>
      <dgm:spPr/>
    </dgm:pt>
    <dgm:pt modelId="{AA92C1CB-1141-4A09-AE67-2D04CA3BC5AB}" type="pres">
      <dgm:prSet presAssocID="{77EC52EC-520C-4169-A23A-B9549273D829}" presName="hierChild7" presStyleCnt="0"/>
      <dgm:spPr/>
    </dgm:pt>
    <dgm:pt modelId="{5D40459F-5C50-401D-84C7-174C86CC711B}" type="pres">
      <dgm:prSet presAssocID="{755A17E0-002C-4D8F-B3AE-45B127348748}" presName="Name111" presStyleLbl="parChTrans1D2" presStyleIdx="7" presStyleCnt="8"/>
      <dgm:spPr/>
    </dgm:pt>
    <dgm:pt modelId="{33109E18-10ED-449E-8AF1-AFA7926EC76C}" type="pres">
      <dgm:prSet presAssocID="{B9819CD3-02A0-40A1-B8E6-86EAAEC2805B}" presName="hierRoot3" presStyleCnt="0">
        <dgm:presLayoutVars>
          <dgm:hierBranch val="init"/>
        </dgm:presLayoutVars>
      </dgm:prSet>
      <dgm:spPr/>
    </dgm:pt>
    <dgm:pt modelId="{2E8107D1-A4C7-45C8-9823-DD237CAAE00D}" type="pres">
      <dgm:prSet presAssocID="{B9819CD3-02A0-40A1-B8E6-86EAAEC2805B}" presName="rootComposite3" presStyleCnt="0"/>
      <dgm:spPr/>
    </dgm:pt>
    <dgm:pt modelId="{C32C0C48-A0F3-41D4-8BB6-B6566DFE356D}" type="pres">
      <dgm:prSet presAssocID="{B9819CD3-02A0-40A1-B8E6-86EAAEC2805B}" presName="rootText3" presStyleLbl="asst1" presStyleIdx="2" presStyleCnt="3" custScaleX="136884" custScaleY="88309" custLinFactX="60171" custLinFactNeighborX="100000" custLinFactNeighborY="-17617">
        <dgm:presLayoutVars>
          <dgm:chPref val="3"/>
        </dgm:presLayoutVars>
      </dgm:prSet>
      <dgm:spPr/>
    </dgm:pt>
    <dgm:pt modelId="{39C47DDF-2D67-457A-AEF7-B557588DEC75}" type="pres">
      <dgm:prSet presAssocID="{B9819CD3-02A0-40A1-B8E6-86EAAEC2805B}" presName="rootConnector3" presStyleLbl="asst1" presStyleIdx="2" presStyleCnt="3"/>
      <dgm:spPr/>
    </dgm:pt>
    <dgm:pt modelId="{C00B2DCA-FBEE-4BA3-BE0F-7B359A81793A}" type="pres">
      <dgm:prSet presAssocID="{B9819CD3-02A0-40A1-B8E6-86EAAEC2805B}" presName="hierChild6" presStyleCnt="0"/>
      <dgm:spPr/>
    </dgm:pt>
    <dgm:pt modelId="{8D3336D3-7688-4496-8AFD-C72CD7F35A37}" type="pres">
      <dgm:prSet presAssocID="{B9819CD3-02A0-40A1-B8E6-86EAAEC2805B}" presName="hierChild7" presStyleCnt="0"/>
      <dgm:spPr/>
    </dgm:pt>
  </dgm:ptLst>
  <dgm:cxnLst>
    <dgm:cxn modelId="{4C2D2006-F8B7-4480-9438-D7185AED68F1}" type="presOf" srcId="{36C0BA03-B3F1-4EFA-A62F-84B733E6686C}" destId="{E6EA9A81-E724-450C-A319-67A2806CFCDB}" srcOrd="0" destOrd="0" presId="urn:microsoft.com/office/officeart/2005/8/layout/orgChart1"/>
    <dgm:cxn modelId="{2651820C-F4E9-4CC4-99A6-F14A52D89E3E}" srcId="{02DF0E28-7F03-47C9-BE2A-3E1C280F7C0C}" destId="{72C476B0-F20A-4EF5-BE1E-2645092B995D}" srcOrd="6" destOrd="0" parTransId="{502E90F9-E424-48C6-8D41-00118DE56928}" sibTransId="{328CCD12-1967-44E8-ADD3-6F0E8339E938}"/>
    <dgm:cxn modelId="{24E74616-6731-4DDD-8C02-723EAF961BC8}" srcId="{02DF0E28-7F03-47C9-BE2A-3E1C280F7C0C}" destId="{F249FCF1-CCE9-4FA2-88E8-C45F2F78328C}" srcOrd="4" destOrd="0" parTransId="{73C78F6B-6131-4677-93E5-E8A94F0D52F0}" sibTransId="{3042B69E-6359-486B-8621-FEE603BF1B9C}"/>
    <dgm:cxn modelId="{1A462818-CF07-49A1-9B17-2C3FAD148D5B}" srcId="{02DF0E28-7F03-47C9-BE2A-3E1C280F7C0C}" destId="{4979C5B7-ED4F-4BC1-9551-65903E80FDE2}" srcOrd="0" destOrd="0" parTransId="{5251EA3F-89EC-4743-A003-15A6A41BAA58}" sibTransId="{9A358E67-1699-49A4-A080-64D0AB99AA50}"/>
    <dgm:cxn modelId="{AD638D1B-B8A9-4FCD-A679-E09468763EC9}" type="presOf" srcId="{F249FCF1-CCE9-4FA2-88E8-C45F2F78328C}" destId="{CDDA0DEA-00AB-4476-B1F6-F3D5C4F5B05A}" srcOrd="0" destOrd="0" presId="urn:microsoft.com/office/officeart/2005/8/layout/orgChart1"/>
    <dgm:cxn modelId="{AE7D0A1F-B938-4737-A4C1-F9753A11F623}" type="presOf" srcId="{C629C5F7-014C-465C-9F44-7F7ED9C0D3AC}" destId="{A4D2AA33-7E72-42B5-BA88-4C152AA9643A}" srcOrd="0" destOrd="0" presId="urn:microsoft.com/office/officeart/2005/8/layout/orgChart1"/>
    <dgm:cxn modelId="{33C23F23-37D5-477A-9A1C-E5F90A3BAFC4}" type="presOf" srcId="{72C476B0-F20A-4EF5-BE1E-2645092B995D}" destId="{7DC5A37F-945F-478E-874B-4E751415A05D}" srcOrd="1" destOrd="0" presId="urn:microsoft.com/office/officeart/2005/8/layout/orgChart1"/>
    <dgm:cxn modelId="{DAD31F30-2C5B-4DE4-98A7-FFEF06D6E47D}" srcId="{CA04FF6F-089A-4D4E-93BF-C3F1C05EB59D}" destId="{02DF0E28-7F03-47C9-BE2A-3E1C280F7C0C}" srcOrd="0" destOrd="0" parTransId="{1D57F6C1-B8A5-4F3C-86C0-7BCFFF6BD330}" sibTransId="{93325594-2B3A-4FF9-A108-C80CAFA939D9}"/>
    <dgm:cxn modelId="{72AD1333-A50C-4494-BF5F-3A5C396B98C1}" type="presOf" srcId="{4979C5B7-ED4F-4BC1-9551-65903E80FDE2}" destId="{7D1CE52B-6125-4CAE-B58D-0204E7AEA1B6}" srcOrd="0" destOrd="0" presId="urn:microsoft.com/office/officeart/2005/8/layout/orgChart1"/>
    <dgm:cxn modelId="{98291733-CD07-47A1-AA44-18E16E109D85}" type="presOf" srcId="{73C78F6B-6131-4677-93E5-E8A94F0D52F0}" destId="{8F425968-B942-43F4-A543-704E39F772DB}" srcOrd="0" destOrd="0" presId="urn:microsoft.com/office/officeart/2005/8/layout/orgChart1"/>
    <dgm:cxn modelId="{04CD4662-0504-437C-BFF9-5AE332A13DBE}" type="presOf" srcId="{B9819CD3-02A0-40A1-B8E6-86EAAEC2805B}" destId="{C32C0C48-A0F3-41D4-8BB6-B6566DFE356D}" srcOrd="0" destOrd="0" presId="urn:microsoft.com/office/officeart/2005/8/layout/orgChart1"/>
    <dgm:cxn modelId="{75BB804B-A2A5-4D93-9DF6-D32D5E3407A5}" type="presOf" srcId="{77EC52EC-520C-4169-A23A-B9549273D829}" destId="{22C3D9A4-B435-4E27-B81D-E52E8E83CC33}" srcOrd="1" destOrd="0" presId="urn:microsoft.com/office/officeart/2005/8/layout/orgChart1"/>
    <dgm:cxn modelId="{A61AA970-3772-455E-991E-BA3A7DC3BCE2}" type="presOf" srcId="{AF9041BD-C952-4B86-A894-89148F6C266A}" destId="{909C95B6-E601-4D07-A8B9-4253AA4B192F}" srcOrd="0" destOrd="0" presId="urn:microsoft.com/office/officeart/2005/8/layout/orgChart1"/>
    <dgm:cxn modelId="{41E2CB51-9E3D-4A4E-8F4B-9245A7E5EE77}" type="presOf" srcId="{02DF0E28-7F03-47C9-BE2A-3E1C280F7C0C}" destId="{E620FDF0-98E2-445C-A058-C1E52CB4FE8C}" srcOrd="0" destOrd="0" presId="urn:microsoft.com/office/officeart/2005/8/layout/orgChart1"/>
    <dgm:cxn modelId="{DF083552-3906-41C7-942E-DBEC3ECBFAC4}" type="presOf" srcId="{DF604529-2EE9-40FA-8DEA-2D721CADBD78}" destId="{76760BFA-4433-45BD-9286-1B10E31004F4}" srcOrd="0" destOrd="0" presId="urn:microsoft.com/office/officeart/2005/8/layout/orgChart1"/>
    <dgm:cxn modelId="{1A77F972-16B6-465D-8E40-FF07EF978B30}" srcId="{02DF0E28-7F03-47C9-BE2A-3E1C280F7C0C}" destId="{B138A119-6A79-4DD2-A846-3768E0A6ED27}" srcOrd="7" destOrd="0" parTransId="{015048EC-7211-4F3F-85D3-2A8FBA80A4C0}" sibTransId="{61BDAA26-51FE-4348-8011-F8A8FF29D85B}"/>
    <dgm:cxn modelId="{4FF11779-D818-41C0-9DDB-9C8E36C3E98A}" type="presOf" srcId="{77EC52EC-520C-4169-A23A-B9549273D829}" destId="{BC448313-C98B-40CF-8197-6041CE465070}" srcOrd="0" destOrd="0" presId="urn:microsoft.com/office/officeart/2005/8/layout/orgChart1"/>
    <dgm:cxn modelId="{BE855884-C70F-4656-AC00-FB4094ED5407}" type="presOf" srcId="{B138A119-6A79-4DD2-A846-3768E0A6ED27}" destId="{F42F21AF-77E6-4C77-B028-0A93254097F5}" srcOrd="1" destOrd="0" presId="urn:microsoft.com/office/officeart/2005/8/layout/orgChart1"/>
    <dgm:cxn modelId="{0DBCCB86-860F-4711-ADC4-7405A8F40930}" type="presOf" srcId="{502E90F9-E424-48C6-8D41-00118DE56928}" destId="{4FB51C5A-593C-4139-847D-4859BD95A570}" srcOrd="0" destOrd="0" presId="urn:microsoft.com/office/officeart/2005/8/layout/orgChart1"/>
    <dgm:cxn modelId="{082ED48F-4A02-4D48-A858-6BADF8455318}" type="presOf" srcId="{4979C5B7-ED4F-4BC1-9551-65903E80FDE2}" destId="{22931169-4821-442F-ACFF-23A8E905F159}" srcOrd="1" destOrd="0" presId="urn:microsoft.com/office/officeart/2005/8/layout/orgChart1"/>
    <dgm:cxn modelId="{C7DF9795-0EA2-4102-A7F7-13776425F21F}" type="presOf" srcId="{72C476B0-F20A-4EF5-BE1E-2645092B995D}" destId="{659292F3-2B21-4827-9546-D01800201700}" srcOrd="0" destOrd="0" presId="urn:microsoft.com/office/officeart/2005/8/layout/orgChart1"/>
    <dgm:cxn modelId="{DD430498-53DF-4E05-A705-5BCFE70C62ED}" type="presOf" srcId="{015048EC-7211-4F3F-85D3-2A8FBA80A4C0}" destId="{12FB4873-6B2B-45AF-BF6F-B9971B632CF3}" srcOrd="0" destOrd="0" presId="urn:microsoft.com/office/officeart/2005/8/layout/orgChart1"/>
    <dgm:cxn modelId="{113A4E9A-DE8A-47B5-BF75-82B1A7ECBB58}" type="presOf" srcId="{5251EA3F-89EC-4743-A003-15A6A41BAA58}" destId="{69296D94-1EBA-4052-9436-0A0E51B6D6E6}" srcOrd="0" destOrd="0" presId="urn:microsoft.com/office/officeart/2005/8/layout/orgChart1"/>
    <dgm:cxn modelId="{D8641A9F-5B9F-4B53-9EF1-3E292677D0B9}" srcId="{02DF0E28-7F03-47C9-BE2A-3E1C280F7C0C}" destId="{77EC52EC-520C-4169-A23A-B9549273D829}" srcOrd="1" destOrd="0" parTransId="{DF604529-2EE9-40FA-8DEA-2D721CADBD78}" sibTransId="{9EF2577A-19E2-44A2-838C-2CF8BF40D600}"/>
    <dgm:cxn modelId="{3FC009A1-7290-4450-BEC8-FB613ADBA9B8}" type="presOf" srcId="{AF9041BD-C952-4B86-A894-89148F6C266A}" destId="{AE4389E1-B609-4079-BE33-9ECB31A0F409}" srcOrd="1" destOrd="0" presId="urn:microsoft.com/office/officeart/2005/8/layout/orgChart1"/>
    <dgm:cxn modelId="{B79C7BA9-403F-49FA-99DE-32E6DD1C73F0}" type="presOf" srcId="{B9819CD3-02A0-40A1-B8E6-86EAAEC2805B}" destId="{39C47DDF-2D67-457A-AEF7-B557588DEC75}" srcOrd="1" destOrd="0" presId="urn:microsoft.com/office/officeart/2005/8/layout/orgChart1"/>
    <dgm:cxn modelId="{0885F8BE-2A33-4F91-ADCA-DD46251D4E9E}" type="presOf" srcId="{D0344DDC-8F55-4033-A6F4-FD81D681618A}" destId="{111B72F2-6D3E-4A9C-A953-9ECE5CECD5F6}" srcOrd="0" destOrd="0" presId="urn:microsoft.com/office/officeart/2005/8/layout/orgChart1"/>
    <dgm:cxn modelId="{A4D874BF-96C6-4A0A-A2CB-17ABAC0E1FBA}" srcId="{02DF0E28-7F03-47C9-BE2A-3E1C280F7C0C}" destId="{AF9041BD-C952-4B86-A894-89148F6C266A}" srcOrd="3" destOrd="0" parTransId="{36C0BA03-B3F1-4EFA-A62F-84B733E6686C}" sibTransId="{414D6496-57F0-4C69-9D0A-7BCAF1F387C5}"/>
    <dgm:cxn modelId="{124A32C0-ED76-4CF5-BBBD-CD0F102A694A}" type="presOf" srcId="{B138A119-6A79-4DD2-A846-3768E0A6ED27}" destId="{AC8D6E1D-9DDA-40FF-98C0-9DE0A1663417}" srcOrd="0" destOrd="0" presId="urn:microsoft.com/office/officeart/2005/8/layout/orgChart1"/>
    <dgm:cxn modelId="{2FDD3BDA-B191-4443-8DB8-5B88ECBBBD40}" type="presOf" srcId="{D0344DDC-8F55-4033-A6F4-FD81D681618A}" destId="{B0F3984F-6014-4942-85E2-FDA6A38EFAE1}" srcOrd="1" destOrd="0" presId="urn:microsoft.com/office/officeart/2005/8/layout/orgChart1"/>
    <dgm:cxn modelId="{E83CF1DF-73F5-4EAE-A2E1-EFAD1207B50B}" type="presOf" srcId="{755A17E0-002C-4D8F-B3AE-45B127348748}" destId="{5D40459F-5C50-401D-84C7-174C86CC711B}" srcOrd="0" destOrd="0" presId="urn:microsoft.com/office/officeart/2005/8/layout/orgChart1"/>
    <dgm:cxn modelId="{677E70E9-64CA-471A-BCD2-C53347F72DC7}" srcId="{02DF0E28-7F03-47C9-BE2A-3E1C280F7C0C}" destId="{B9819CD3-02A0-40A1-B8E6-86EAAEC2805B}" srcOrd="2" destOrd="0" parTransId="{755A17E0-002C-4D8F-B3AE-45B127348748}" sibTransId="{9D075618-2A17-4660-A0D9-BDBDC210E676}"/>
    <dgm:cxn modelId="{47DB63EB-9A37-4265-A430-32E4DBC3A9BE}" type="presOf" srcId="{F249FCF1-CCE9-4FA2-88E8-C45F2F78328C}" destId="{7A59863C-2861-4554-B51D-123C8AA5A637}" srcOrd="1" destOrd="0" presId="urn:microsoft.com/office/officeart/2005/8/layout/orgChart1"/>
    <dgm:cxn modelId="{E46DEDF1-B655-4D99-8A9B-E3D10F55B01B}" type="presOf" srcId="{CA04FF6F-089A-4D4E-93BF-C3F1C05EB59D}" destId="{308E7787-AEAE-47E6-B319-F46DBE97B87E}" srcOrd="0" destOrd="0" presId="urn:microsoft.com/office/officeart/2005/8/layout/orgChart1"/>
    <dgm:cxn modelId="{F230BAF2-2766-49B7-B960-4878FF609348}" type="presOf" srcId="{02DF0E28-7F03-47C9-BE2A-3E1C280F7C0C}" destId="{48938E39-B82D-4BAA-9C2D-AC615B083773}" srcOrd="1" destOrd="0" presId="urn:microsoft.com/office/officeart/2005/8/layout/orgChart1"/>
    <dgm:cxn modelId="{C83345F7-C9D7-4582-AF81-5E52F4A2143B}" srcId="{02DF0E28-7F03-47C9-BE2A-3E1C280F7C0C}" destId="{D0344DDC-8F55-4033-A6F4-FD81D681618A}" srcOrd="5" destOrd="0" parTransId="{C629C5F7-014C-465C-9F44-7F7ED9C0D3AC}" sibTransId="{016316BA-4626-478F-B619-4F74B90C64FF}"/>
    <dgm:cxn modelId="{E446FCD3-39CF-4F17-B51B-7703BD7932DE}" type="presParOf" srcId="{308E7787-AEAE-47E6-B319-F46DBE97B87E}" destId="{FD0963BC-344E-4AFA-B977-2DA25A174079}" srcOrd="0" destOrd="0" presId="urn:microsoft.com/office/officeart/2005/8/layout/orgChart1"/>
    <dgm:cxn modelId="{19425765-1C58-492E-9CF4-D30894E549FA}" type="presParOf" srcId="{FD0963BC-344E-4AFA-B977-2DA25A174079}" destId="{EFF44B3D-10D2-44A7-9380-403B7B9C901C}" srcOrd="0" destOrd="0" presId="urn:microsoft.com/office/officeart/2005/8/layout/orgChart1"/>
    <dgm:cxn modelId="{95FEA2D0-FE74-4D66-89FF-71CD43909215}" type="presParOf" srcId="{EFF44B3D-10D2-44A7-9380-403B7B9C901C}" destId="{E620FDF0-98E2-445C-A058-C1E52CB4FE8C}" srcOrd="0" destOrd="0" presId="urn:microsoft.com/office/officeart/2005/8/layout/orgChart1"/>
    <dgm:cxn modelId="{9F05E383-06C8-4A64-B607-FA35CCDD0831}" type="presParOf" srcId="{EFF44B3D-10D2-44A7-9380-403B7B9C901C}" destId="{48938E39-B82D-4BAA-9C2D-AC615B083773}" srcOrd="1" destOrd="0" presId="urn:microsoft.com/office/officeart/2005/8/layout/orgChart1"/>
    <dgm:cxn modelId="{10324FC2-3681-4276-B83E-22CB5769DB5B}" type="presParOf" srcId="{FD0963BC-344E-4AFA-B977-2DA25A174079}" destId="{3EA867F1-AC1B-459B-80F7-AEB6AB13D79D}" srcOrd="1" destOrd="0" presId="urn:microsoft.com/office/officeart/2005/8/layout/orgChart1"/>
    <dgm:cxn modelId="{99E08765-9EE0-4E2B-941D-F25885BFB7E5}" type="presParOf" srcId="{3EA867F1-AC1B-459B-80F7-AEB6AB13D79D}" destId="{E6EA9A81-E724-450C-A319-67A2806CFCDB}" srcOrd="0" destOrd="0" presId="urn:microsoft.com/office/officeart/2005/8/layout/orgChart1"/>
    <dgm:cxn modelId="{17BD3554-1FBC-4361-87B3-A722B8C49FA5}" type="presParOf" srcId="{3EA867F1-AC1B-459B-80F7-AEB6AB13D79D}" destId="{D36DBCFD-5683-48F7-A318-5919B4766BDF}" srcOrd="1" destOrd="0" presId="urn:microsoft.com/office/officeart/2005/8/layout/orgChart1"/>
    <dgm:cxn modelId="{F0C0C1ED-10C8-4342-89E8-CCED8ACD237D}" type="presParOf" srcId="{D36DBCFD-5683-48F7-A318-5919B4766BDF}" destId="{EF1C7893-7984-416E-8D5C-9008C7B6F879}" srcOrd="0" destOrd="0" presId="urn:microsoft.com/office/officeart/2005/8/layout/orgChart1"/>
    <dgm:cxn modelId="{93428DE5-FBBF-46D8-8ED3-22CA1013B9B1}" type="presParOf" srcId="{EF1C7893-7984-416E-8D5C-9008C7B6F879}" destId="{909C95B6-E601-4D07-A8B9-4253AA4B192F}" srcOrd="0" destOrd="0" presId="urn:microsoft.com/office/officeart/2005/8/layout/orgChart1"/>
    <dgm:cxn modelId="{DFA7FAB2-D51C-4DBA-A6C6-82A159EBA61A}" type="presParOf" srcId="{EF1C7893-7984-416E-8D5C-9008C7B6F879}" destId="{AE4389E1-B609-4079-BE33-9ECB31A0F409}" srcOrd="1" destOrd="0" presId="urn:microsoft.com/office/officeart/2005/8/layout/orgChart1"/>
    <dgm:cxn modelId="{327AAF85-3213-428C-858A-12D092A7E50C}" type="presParOf" srcId="{D36DBCFD-5683-48F7-A318-5919B4766BDF}" destId="{F68195F7-5F61-4FF3-84AD-DB2175C0DE5C}" srcOrd="1" destOrd="0" presId="urn:microsoft.com/office/officeart/2005/8/layout/orgChart1"/>
    <dgm:cxn modelId="{E609DB7D-C482-44EA-84A5-90DFD2F2E885}" type="presParOf" srcId="{D36DBCFD-5683-48F7-A318-5919B4766BDF}" destId="{891ADEE0-7E88-4807-B2F2-F8F263D04E4C}" srcOrd="2" destOrd="0" presId="urn:microsoft.com/office/officeart/2005/8/layout/orgChart1"/>
    <dgm:cxn modelId="{ED28B036-3D66-424F-9DE7-87D7EB39F930}" type="presParOf" srcId="{3EA867F1-AC1B-459B-80F7-AEB6AB13D79D}" destId="{8F425968-B942-43F4-A543-704E39F772DB}" srcOrd="2" destOrd="0" presId="urn:microsoft.com/office/officeart/2005/8/layout/orgChart1"/>
    <dgm:cxn modelId="{989F3556-BCCA-4FF6-BA2A-58784140DE37}" type="presParOf" srcId="{3EA867F1-AC1B-459B-80F7-AEB6AB13D79D}" destId="{13CD0F20-8247-4ABA-8498-83920108F9EC}" srcOrd="3" destOrd="0" presId="urn:microsoft.com/office/officeart/2005/8/layout/orgChart1"/>
    <dgm:cxn modelId="{63FAEFC6-941D-4A8A-BEF3-607D2651C877}" type="presParOf" srcId="{13CD0F20-8247-4ABA-8498-83920108F9EC}" destId="{EDED72D4-53A4-483E-B74A-DFE3360C7561}" srcOrd="0" destOrd="0" presId="urn:microsoft.com/office/officeart/2005/8/layout/orgChart1"/>
    <dgm:cxn modelId="{9FC848B3-9686-4FCC-AA1E-8E35B5973BB7}" type="presParOf" srcId="{EDED72D4-53A4-483E-B74A-DFE3360C7561}" destId="{CDDA0DEA-00AB-4476-B1F6-F3D5C4F5B05A}" srcOrd="0" destOrd="0" presId="urn:microsoft.com/office/officeart/2005/8/layout/orgChart1"/>
    <dgm:cxn modelId="{EEE55774-82D4-4FBE-8808-6159AFA6BF87}" type="presParOf" srcId="{EDED72D4-53A4-483E-B74A-DFE3360C7561}" destId="{7A59863C-2861-4554-B51D-123C8AA5A637}" srcOrd="1" destOrd="0" presId="urn:microsoft.com/office/officeart/2005/8/layout/orgChart1"/>
    <dgm:cxn modelId="{97FD526A-80A4-44E5-85EF-2E0DFB34A2CF}" type="presParOf" srcId="{13CD0F20-8247-4ABA-8498-83920108F9EC}" destId="{FF001A87-F164-47F4-983B-1BC94792FCE0}" srcOrd="1" destOrd="0" presId="urn:microsoft.com/office/officeart/2005/8/layout/orgChart1"/>
    <dgm:cxn modelId="{7EEDC187-90BD-4B84-8B3C-CCA45ECF651C}" type="presParOf" srcId="{13CD0F20-8247-4ABA-8498-83920108F9EC}" destId="{EDF5DEF2-CEAB-4E1C-926E-B5C4B2E3A01E}" srcOrd="2" destOrd="0" presId="urn:microsoft.com/office/officeart/2005/8/layout/orgChart1"/>
    <dgm:cxn modelId="{0B3560F2-D6D0-43BD-B91B-9BB0F7F45CD8}" type="presParOf" srcId="{3EA867F1-AC1B-459B-80F7-AEB6AB13D79D}" destId="{A4D2AA33-7E72-42B5-BA88-4C152AA9643A}" srcOrd="4" destOrd="0" presId="urn:microsoft.com/office/officeart/2005/8/layout/orgChart1"/>
    <dgm:cxn modelId="{A2D2DF75-B38C-478B-933A-ECB3F311C47B}" type="presParOf" srcId="{3EA867F1-AC1B-459B-80F7-AEB6AB13D79D}" destId="{0DDC8D17-33FB-40B6-B1F4-2826978B0B74}" srcOrd="5" destOrd="0" presId="urn:microsoft.com/office/officeart/2005/8/layout/orgChart1"/>
    <dgm:cxn modelId="{8EF6EA2D-0F89-4653-8DED-41841D92FC72}" type="presParOf" srcId="{0DDC8D17-33FB-40B6-B1F4-2826978B0B74}" destId="{E70B74BB-CD08-4EFB-811F-57313412163C}" srcOrd="0" destOrd="0" presId="urn:microsoft.com/office/officeart/2005/8/layout/orgChart1"/>
    <dgm:cxn modelId="{447EFA2A-DD77-46FC-A2D0-04CD4572B38E}" type="presParOf" srcId="{E70B74BB-CD08-4EFB-811F-57313412163C}" destId="{111B72F2-6D3E-4A9C-A953-9ECE5CECD5F6}" srcOrd="0" destOrd="0" presId="urn:microsoft.com/office/officeart/2005/8/layout/orgChart1"/>
    <dgm:cxn modelId="{261C71BD-BA3A-45C0-9572-C9CF0A5CFA47}" type="presParOf" srcId="{E70B74BB-CD08-4EFB-811F-57313412163C}" destId="{B0F3984F-6014-4942-85E2-FDA6A38EFAE1}" srcOrd="1" destOrd="0" presId="urn:microsoft.com/office/officeart/2005/8/layout/orgChart1"/>
    <dgm:cxn modelId="{D4986351-332C-4A89-AD4F-E9404D1DFA8C}" type="presParOf" srcId="{0DDC8D17-33FB-40B6-B1F4-2826978B0B74}" destId="{089CF33F-B4E6-4691-A461-4775C17C5091}" srcOrd="1" destOrd="0" presId="urn:microsoft.com/office/officeart/2005/8/layout/orgChart1"/>
    <dgm:cxn modelId="{5013D3D3-C82B-4F6B-A206-6896953665D9}" type="presParOf" srcId="{0DDC8D17-33FB-40B6-B1F4-2826978B0B74}" destId="{6FC0899E-FD0A-4605-A5B8-4E6EC9982DBE}" srcOrd="2" destOrd="0" presId="urn:microsoft.com/office/officeart/2005/8/layout/orgChart1"/>
    <dgm:cxn modelId="{26DD725F-B8EE-4D7B-8F80-7FAE7D180EC8}" type="presParOf" srcId="{3EA867F1-AC1B-459B-80F7-AEB6AB13D79D}" destId="{4FB51C5A-593C-4139-847D-4859BD95A570}" srcOrd="6" destOrd="0" presId="urn:microsoft.com/office/officeart/2005/8/layout/orgChart1"/>
    <dgm:cxn modelId="{E3E09096-36D8-409E-9A5B-8A4772EC01A9}" type="presParOf" srcId="{3EA867F1-AC1B-459B-80F7-AEB6AB13D79D}" destId="{702B7946-E4EC-4F8B-8AF1-ABF50E4FB5A9}" srcOrd="7" destOrd="0" presId="urn:microsoft.com/office/officeart/2005/8/layout/orgChart1"/>
    <dgm:cxn modelId="{D972BA0D-E325-4389-86A8-6EE690466C00}" type="presParOf" srcId="{702B7946-E4EC-4F8B-8AF1-ABF50E4FB5A9}" destId="{01A242B2-8350-4358-A277-E5523D509CA4}" srcOrd="0" destOrd="0" presId="urn:microsoft.com/office/officeart/2005/8/layout/orgChart1"/>
    <dgm:cxn modelId="{89A925AB-BBF3-47E2-8F2F-BFC94714BFEA}" type="presParOf" srcId="{01A242B2-8350-4358-A277-E5523D509CA4}" destId="{659292F3-2B21-4827-9546-D01800201700}" srcOrd="0" destOrd="0" presId="urn:microsoft.com/office/officeart/2005/8/layout/orgChart1"/>
    <dgm:cxn modelId="{3F3C5CD5-AF36-4765-A023-06E24009E18F}" type="presParOf" srcId="{01A242B2-8350-4358-A277-E5523D509CA4}" destId="{7DC5A37F-945F-478E-874B-4E751415A05D}" srcOrd="1" destOrd="0" presId="urn:microsoft.com/office/officeart/2005/8/layout/orgChart1"/>
    <dgm:cxn modelId="{065052F2-C893-4CD4-8CBF-0854D9873157}" type="presParOf" srcId="{702B7946-E4EC-4F8B-8AF1-ABF50E4FB5A9}" destId="{F94F0064-9D7E-4453-8DBA-355B414DC0C4}" srcOrd="1" destOrd="0" presId="urn:microsoft.com/office/officeart/2005/8/layout/orgChart1"/>
    <dgm:cxn modelId="{46946B9C-0863-4FFE-917B-DBA818577394}" type="presParOf" srcId="{702B7946-E4EC-4F8B-8AF1-ABF50E4FB5A9}" destId="{A4BE0B9C-5C77-4B3B-8EDC-A0DC1EBC10EA}" srcOrd="2" destOrd="0" presId="urn:microsoft.com/office/officeart/2005/8/layout/orgChart1"/>
    <dgm:cxn modelId="{EA6BB8A8-2FAF-4780-B876-84439163AF12}" type="presParOf" srcId="{3EA867F1-AC1B-459B-80F7-AEB6AB13D79D}" destId="{12FB4873-6B2B-45AF-BF6F-B9971B632CF3}" srcOrd="8" destOrd="0" presId="urn:microsoft.com/office/officeart/2005/8/layout/orgChart1"/>
    <dgm:cxn modelId="{57868286-2399-4B57-B087-1B171EE68529}" type="presParOf" srcId="{3EA867F1-AC1B-459B-80F7-AEB6AB13D79D}" destId="{1DCA4219-3BCC-42B2-A7E1-9F1A0035183C}" srcOrd="9" destOrd="0" presId="urn:microsoft.com/office/officeart/2005/8/layout/orgChart1"/>
    <dgm:cxn modelId="{9C1A44B1-4A41-48D6-BA14-BFDF82F3233E}" type="presParOf" srcId="{1DCA4219-3BCC-42B2-A7E1-9F1A0035183C}" destId="{0A0A22A3-0030-4F59-AA0C-ACF32651F75E}" srcOrd="0" destOrd="0" presId="urn:microsoft.com/office/officeart/2005/8/layout/orgChart1"/>
    <dgm:cxn modelId="{A3799FFB-7605-47C2-AAE3-4D7021E66D1C}" type="presParOf" srcId="{0A0A22A3-0030-4F59-AA0C-ACF32651F75E}" destId="{AC8D6E1D-9DDA-40FF-98C0-9DE0A1663417}" srcOrd="0" destOrd="0" presId="urn:microsoft.com/office/officeart/2005/8/layout/orgChart1"/>
    <dgm:cxn modelId="{FE5DD62A-CF69-401F-B3A3-8592149BABF3}" type="presParOf" srcId="{0A0A22A3-0030-4F59-AA0C-ACF32651F75E}" destId="{F42F21AF-77E6-4C77-B028-0A93254097F5}" srcOrd="1" destOrd="0" presId="urn:microsoft.com/office/officeart/2005/8/layout/orgChart1"/>
    <dgm:cxn modelId="{44A5A08E-B673-40B5-80BE-3EFA89521ECB}" type="presParOf" srcId="{1DCA4219-3BCC-42B2-A7E1-9F1A0035183C}" destId="{C386CC39-F35C-4312-9D74-E87BB518E54C}" srcOrd="1" destOrd="0" presId="urn:microsoft.com/office/officeart/2005/8/layout/orgChart1"/>
    <dgm:cxn modelId="{54107F4B-443F-4D7A-905B-5ACF015E1C54}" type="presParOf" srcId="{1DCA4219-3BCC-42B2-A7E1-9F1A0035183C}" destId="{F7031164-559C-4D58-B794-70A4AAF0DD4E}" srcOrd="2" destOrd="0" presId="urn:microsoft.com/office/officeart/2005/8/layout/orgChart1"/>
    <dgm:cxn modelId="{AACD9592-3E8A-490A-8BF5-DD6AD91E7AD5}" type="presParOf" srcId="{FD0963BC-344E-4AFA-B977-2DA25A174079}" destId="{0D12B508-1CD4-4C9C-8EEA-0560C19CD9EC}" srcOrd="2" destOrd="0" presId="urn:microsoft.com/office/officeart/2005/8/layout/orgChart1"/>
    <dgm:cxn modelId="{DD7C0B68-24BF-439B-9B09-A89798516EB2}" type="presParOf" srcId="{0D12B508-1CD4-4C9C-8EEA-0560C19CD9EC}" destId="{69296D94-1EBA-4052-9436-0A0E51B6D6E6}" srcOrd="0" destOrd="0" presId="urn:microsoft.com/office/officeart/2005/8/layout/orgChart1"/>
    <dgm:cxn modelId="{8FAD91BF-78AD-43D0-B651-ECDBBC9C6876}" type="presParOf" srcId="{0D12B508-1CD4-4C9C-8EEA-0560C19CD9EC}" destId="{90135FBA-A35F-42BE-84BA-AEAD3D7DB65E}" srcOrd="1" destOrd="0" presId="urn:microsoft.com/office/officeart/2005/8/layout/orgChart1"/>
    <dgm:cxn modelId="{365A8CB2-2547-4CC9-B698-5772F1CAAA6D}" type="presParOf" srcId="{90135FBA-A35F-42BE-84BA-AEAD3D7DB65E}" destId="{6829639A-72D2-43EE-9E60-8BD901D79FE9}" srcOrd="0" destOrd="0" presId="urn:microsoft.com/office/officeart/2005/8/layout/orgChart1"/>
    <dgm:cxn modelId="{C60AE254-44CD-49D4-AB4F-E2464C544B48}" type="presParOf" srcId="{6829639A-72D2-43EE-9E60-8BD901D79FE9}" destId="{7D1CE52B-6125-4CAE-B58D-0204E7AEA1B6}" srcOrd="0" destOrd="0" presId="urn:microsoft.com/office/officeart/2005/8/layout/orgChart1"/>
    <dgm:cxn modelId="{7CCEC373-C696-4F58-BB8A-59738887D6B4}" type="presParOf" srcId="{6829639A-72D2-43EE-9E60-8BD901D79FE9}" destId="{22931169-4821-442F-ACFF-23A8E905F159}" srcOrd="1" destOrd="0" presId="urn:microsoft.com/office/officeart/2005/8/layout/orgChart1"/>
    <dgm:cxn modelId="{188DBE02-90CD-403B-8D98-7B2F0FD164A0}" type="presParOf" srcId="{90135FBA-A35F-42BE-84BA-AEAD3D7DB65E}" destId="{25DD0AD7-4E6B-46A7-944F-493F36BF60DE}" srcOrd="1" destOrd="0" presId="urn:microsoft.com/office/officeart/2005/8/layout/orgChart1"/>
    <dgm:cxn modelId="{9801700D-E3AA-4BB2-9B94-360826C9ADA9}" type="presParOf" srcId="{90135FBA-A35F-42BE-84BA-AEAD3D7DB65E}" destId="{AB2B458E-62E8-44EA-9DAE-2382780D2130}" srcOrd="2" destOrd="0" presId="urn:microsoft.com/office/officeart/2005/8/layout/orgChart1"/>
    <dgm:cxn modelId="{7958E3EE-A5DA-4C83-92A0-1D38AA65ECE5}" type="presParOf" srcId="{0D12B508-1CD4-4C9C-8EEA-0560C19CD9EC}" destId="{76760BFA-4433-45BD-9286-1B10E31004F4}" srcOrd="2" destOrd="0" presId="urn:microsoft.com/office/officeart/2005/8/layout/orgChart1"/>
    <dgm:cxn modelId="{16985A10-6493-4109-A18E-DBB5A43D981E}" type="presParOf" srcId="{0D12B508-1CD4-4C9C-8EEA-0560C19CD9EC}" destId="{90B07154-D34E-404A-A8B7-963780B7E4AF}" srcOrd="3" destOrd="0" presId="urn:microsoft.com/office/officeart/2005/8/layout/orgChart1"/>
    <dgm:cxn modelId="{2A063E53-5AFC-4DE3-A09F-FDAEC628D724}" type="presParOf" srcId="{90B07154-D34E-404A-A8B7-963780B7E4AF}" destId="{D6384564-7853-42EA-9205-F59C246D1390}" srcOrd="0" destOrd="0" presId="urn:microsoft.com/office/officeart/2005/8/layout/orgChart1"/>
    <dgm:cxn modelId="{C5A0FEEC-C108-45D8-85A0-F938EB5F552D}" type="presParOf" srcId="{D6384564-7853-42EA-9205-F59C246D1390}" destId="{BC448313-C98B-40CF-8197-6041CE465070}" srcOrd="0" destOrd="0" presId="urn:microsoft.com/office/officeart/2005/8/layout/orgChart1"/>
    <dgm:cxn modelId="{1B0B7830-0631-422B-9911-462A92127B74}" type="presParOf" srcId="{D6384564-7853-42EA-9205-F59C246D1390}" destId="{22C3D9A4-B435-4E27-B81D-E52E8E83CC33}" srcOrd="1" destOrd="0" presId="urn:microsoft.com/office/officeart/2005/8/layout/orgChart1"/>
    <dgm:cxn modelId="{9BE551A1-DB90-487F-8D2B-BE62D0799CE7}" type="presParOf" srcId="{90B07154-D34E-404A-A8B7-963780B7E4AF}" destId="{CACA4336-A4FD-433B-865B-4CF0C10D1B2B}" srcOrd="1" destOrd="0" presId="urn:microsoft.com/office/officeart/2005/8/layout/orgChart1"/>
    <dgm:cxn modelId="{35A0AD0D-1AB4-4F77-BEC6-616BF04145C6}" type="presParOf" srcId="{90B07154-D34E-404A-A8B7-963780B7E4AF}" destId="{AA92C1CB-1141-4A09-AE67-2D04CA3BC5AB}" srcOrd="2" destOrd="0" presId="urn:microsoft.com/office/officeart/2005/8/layout/orgChart1"/>
    <dgm:cxn modelId="{0E9FA9D8-7279-455D-B0E1-1CBD1BDBC2CE}" type="presParOf" srcId="{0D12B508-1CD4-4C9C-8EEA-0560C19CD9EC}" destId="{5D40459F-5C50-401D-84C7-174C86CC711B}" srcOrd="4" destOrd="0" presId="urn:microsoft.com/office/officeart/2005/8/layout/orgChart1"/>
    <dgm:cxn modelId="{C0966F3E-FBB6-4C88-8435-91DB8F3E8973}" type="presParOf" srcId="{0D12B508-1CD4-4C9C-8EEA-0560C19CD9EC}" destId="{33109E18-10ED-449E-8AF1-AFA7926EC76C}" srcOrd="5" destOrd="0" presId="urn:microsoft.com/office/officeart/2005/8/layout/orgChart1"/>
    <dgm:cxn modelId="{ED06370C-A7B5-482D-9AFB-B9C95D8F91A1}" type="presParOf" srcId="{33109E18-10ED-449E-8AF1-AFA7926EC76C}" destId="{2E8107D1-A4C7-45C8-9823-DD237CAAE00D}" srcOrd="0" destOrd="0" presId="urn:microsoft.com/office/officeart/2005/8/layout/orgChart1"/>
    <dgm:cxn modelId="{22AABC65-BE41-4B40-A914-77AF5131D95B}" type="presParOf" srcId="{2E8107D1-A4C7-45C8-9823-DD237CAAE00D}" destId="{C32C0C48-A0F3-41D4-8BB6-B6566DFE356D}" srcOrd="0" destOrd="0" presId="urn:microsoft.com/office/officeart/2005/8/layout/orgChart1"/>
    <dgm:cxn modelId="{60B00DE8-5678-4C4B-8005-ACB66A39953B}" type="presParOf" srcId="{2E8107D1-A4C7-45C8-9823-DD237CAAE00D}" destId="{39C47DDF-2D67-457A-AEF7-B557588DEC75}" srcOrd="1" destOrd="0" presId="urn:microsoft.com/office/officeart/2005/8/layout/orgChart1"/>
    <dgm:cxn modelId="{39FC71A3-50CF-488C-8108-ACC20F6EFF19}" type="presParOf" srcId="{33109E18-10ED-449E-8AF1-AFA7926EC76C}" destId="{C00B2DCA-FBEE-4BA3-BE0F-7B359A81793A}" srcOrd="1" destOrd="0" presId="urn:microsoft.com/office/officeart/2005/8/layout/orgChart1"/>
    <dgm:cxn modelId="{E1AC6241-42D7-4616-8373-EC55145B5A07}" type="presParOf" srcId="{33109E18-10ED-449E-8AF1-AFA7926EC76C}" destId="{8D3336D3-7688-4496-8AFD-C72CD7F35A3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0459F-5C50-401D-84C7-174C86CC711B}">
      <dsp:nvSpPr>
        <dsp:cNvPr id="0" name=""/>
        <dsp:cNvSpPr/>
      </dsp:nvSpPr>
      <dsp:spPr>
        <a:xfrm>
          <a:off x="5037867" y="595619"/>
          <a:ext cx="221854" cy="2228701"/>
        </a:xfrm>
        <a:custGeom>
          <a:avLst/>
          <a:gdLst/>
          <a:ahLst/>
          <a:cxnLst/>
          <a:rect l="0" t="0" r="0" b="0"/>
          <a:pathLst>
            <a:path>
              <a:moveTo>
                <a:pt x="0" y="0"/>
              </a:moveTo>
              <a:lnTo>
                <a:pt x="0" y="2228701"/>
              </a:lnTo>
              <a:lnTo>
                <a:pt x="221854" y="2228701"/>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760BFA-4433-45BD-9286-1B10E31004F4}">
      <dsp:nvSpPr>
        <dsp:cNvPr id="0" name=""/>
        <dsp:cNvSpPr/>
      </dsp:nvSpPr>
      <dsp:spPr>
        <a:xfrm>
          <a:off x="5037867" y="595619"/>
          <a:ext cx="205635" cy="959351"/>
        </a:xfrm>
        <a:custGeom>
          <a:avLst/>
          <a:gdLst/>
          <a:ahLst/>
          <a:cxnLst/>
          <a:rect l="0" t="0" r="0" b="0"/>
          <a:pathLst>
            <a:path>
              <a:moveTo>
                <a:pt x="0" y="0"/>
              </a:moveTo>
              <a:lnTo>
                <a:pt x="0" y="959351"/>
              </a:lnTo>
              <a:lnTo>
                <a:pt x="205635" y="959351"/>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296D94-1EBA-4052-9436-0A0E51B6D6E6}">
      <dsp:nvSpPr>
        <dsp:cNvPr id="0" name=""/>
        <dsp:cNvSpPr/>
      </dsp:nvSpPr>
      <dsp:spPr>
        <a:xfrm>
          <a:off x="4881165" y="595619"/>
          <a:ext cx="156702" cy="959351"/>
        </a:xfrm>
        <a:custGeom>
          <a:avLst/>
          <a:gdLst/>
          <a:ahLst/>
          <a:cxnLst/>
          <a:rect l="0" t="0" r="0" b="0"/>
          <a:pathLst>
            <a:path>
              <a:moveTo>
                <a:pt x="156702" y="0"/>
              </a:moveTo>
              <a:lnTo>
                <a:pt x="156702" y="959351"/>
              </a:lnTo>
              <a:lnTo>
                <a:pt x="0" y="959351"/>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FB4873-6B2B-45AF-BF6F-B9971B632CF3}">
      <dsp:nvSpPr>
        <dsp:cNvPr id="0" name=""/>
        <dsp:cNvSpPr/>
      </dsp:nvSpPr>
      <dsp:spPr>
        <a:xfrm>
          <a:off x="5037867" y="595619"/>
          <a:ext cx="4176745" cy="3174379"/>
        </a:xfrm>
        <a:custGeom>
          <a:avLst/>
          <a:gdLst/>
          <a:ahLst/>
          <a:cxnLst/>
          <a:rect l="0" t="0" r="0" b="0"/>
          <a:pathLst>
            <a:path>
              <a:moveTo>
                <a:pt x="0" y="0"/>
              </a:moveTo>
              <a:lnTo>
                <a:pt x="0" y="2993210"/>
              </a:lnTo>
              <a:lnTo>
                <a:pt x="4176745" y="2993210"/>
              </a:lnTo>
              <a:lnTo>
                <a:pt x="4176745" y="3174379"/>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B51C5A-593C-4139-847D-4859BD95A570}">
      <dsp:nvSpPr>
        <dsp:cNvPr id="0" name=""/>
        <dsp:cNvSpPr/>
      </dsp:nvSpPr>
      <dsp:spPr>
        <a:xfrm>
          <a:off x="5037867" y="595619"/>
          <a:ext cx="2088985" cy="3174379"/>
        </a:xfrm>
        <a:custGeom>
          <a:avLst/>
          <a:gdLst/>
          <a:ahLst/>
          <a:cxnLst/>
          <a:rect l="0" t="0" r="0" b="0"/>
          <a:pathLst>
            <a:path>
              <a:moveTo>
                <a:pt x="0" y="0"/>
              </a:moveTo>
              <a:lnTo>
                <a:pt x="0" y="2993210"/>
              </a:lnTo>
              <a:lnTo>
                <a:pt x="2088985" y="2993210"/>
              </a:lnTo>
              <a:lnTo>
                <a:pt x="2088985" y="3174379"/>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D2AA33-7E72-42B5-BA88-4C152AA9643A}">
      <dsp:nvSpPr>
        <dsp:cNvPr id="0" name=""/>
        <dsp:cNvSpPr/>
      </dsp:nvSpPr>
      <dsp:spPr>
        <a:xfrm>
          <a:off x="4992147" y="595619"/>
          <a:ext cx="91440" cy="3174379"/>
        </a:xfrm>
        <a:custGeom>
          <a:avLst/>
          <a:gdLst/>
          <a:ahLst/>
          <a:cxnLst/>
          <a:rect l="0" t="0" r="0" b="0"/>
          <a:pathLst>
            <a:path>
              <a:moveTo>
                <a:pt x="45720" y="0"/>
              </a:moveTo>
              <a:lnTo>
                <a:pt x="45720" y="2993210"/>
              </a:lnTo>
              <a:lnTo>
                <a:pt x="46945" y="2993210"/>
              </a:lnTo>
              <a:lnTo>
                <a:pt x="46945" y="3174379"/>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425968-B942-43F4-A543-704E39F772DB}">
      <dsp:nvSpPr>
        <dsp:cNvPr id="0" name=""/>
        <dsp:cNvSpPr/>
      </dsp:nvSpPr>
      <dsp:spPr>
        <a:xfrm>
          <a:off x="2951332" y="595619"/>
          <a:ext cx="2086535" cy="3174379"/>
        </a:xfrm>
        <a:custGeom>
          <a:avLst/>
          <a:gdLst/>
          <a:ahLst/>
          <a:cxnLst/>
          <a:rect l="0" t="0" r="0" b="0"/>
          <a:pathLst>
            <a:path>
              <a:moveTo>
                <a:pt x="2086535" y="0"/>
              </a:moveTo>
              <a:lnTo>
                <a:pt x="2086535" y="2993210"/>
              </a:lnTo>
              <a:lnTo>
                <a:pt x="0" y="2993210"/>
              </a:lnTo>
              <a:lnTo>
                <a:pt x="0" y="3174379"/>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EA9A81-E724-450C-A319-67A2806CFCDB}">
      <dsp:nvSpPr>
        <dsp:cNvPr id="0" name=""/>
        <dsp:cNvSpPr/>
      </dsp:nvSpPr>
      <dsp:spPr>
        <a:xfrm>
          <a:off x="863572" y="595619"/>
          <a:ext cx="4174295" cy="3174379"/>
        </a:xfrm>
        <a:custGeom>
          <a:avLst/>
          <a:gdLst/>
          <a:ahLst/>
          <a:cxnLst/>
          <a:rect l="0" t="0" r="0" b="0"/>
          <a:pathLst>
            <a:path>
              <a:moveTo>
                <a:pt x="4174295" y="0"/>
              </a:moveTo>
              <a:lnTo>
                <a:pt x="4174295" y="2993210"/>
              </a:lnTo>
              <a:lnTo>
                <a:pt x="0" y="2993210"/>
              </a:lnTo>
              <a:lnTo>
                <a:pt x="0" y="3174379"/>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20FDF0-98E2-445C-A058-C1E52CB4FE8C}">
      <dsp:nvSpPr>
        <dsp:cNvPr id="0" name=""/>
        <dsp:cNvSpPr/>
      </dsp:nvSpPr>
      <dsp:spPr>
        <a:xfrm>
          <a:off x="3664708" y="24228"/>
          <a:ext cx="2746319" cy="571390"/>
        </a:xfrm>
        <a:prstGeom prst="rect">
          <a:avLst/>
        </a:prstGeom>
        <a:solidFill>
          <a:schemeClr val="tx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nb-NO" sz="1050" kern="1200" dirty="0">
              <a:latin typeface="+mn-lt"/>
              <a:ea typeface="Open Sans SemiBold" panose="020B0706030804020204" pitchFamily="34" charset="0"/>
              <a:cs typeface="Open Sans SemiBold" panose="020B0706030804020204" pitchFamily="34" charset="0"/>
            </a:rPr>
            <a:t>Statsforvalter/</a:t>
          </a:r>
          <a:r>
            <a:rPr lang="nb-NO" sz="1050" kern="1200" dirty="0" err="1">
              <a:latin typeface="+mn-lt"/>
              <a:ea typeface="Open Sans SemiBold" panose="020B0706030804020204" pitchFamily="34" charset="0"/>
              <a:cs typeface="Open Sans SemiBold" panose="020B0706030804020204" pitchFamily="34" charset="0"/>
            </a:rPr>
            <a:t>ass.statsforvalter</a:t>
          </a:r>
          <a:endParaRPr lang="nb-NO" sz="1050" kern="1200" dirty="0">
            <a:latin typeface="+mn-lt"/>
            <a:ea typeface="Open Sans SemiBold" panose="020B0706030804020204" pitchFamily="34" charset="0"/>
            <a:cs typeface="Open Sans SemiBold" panose="020B0706030804020204" pitchFamily="34" charset="0"/>
          </a:endParaRPr>
        </a:p>
      </dsp:txBody>
      <dsp:txXfrm>
        <a:off x="3664708" y="24228"/>
        <a:ext cx="2746319" cy="571390"/>
      </dsp:txXfrm>
    </dsp:sp>
    <dsp:sp modelId="{909C95B6-E601-4D07-A8B9-4253AA4B192F}">
      <dsp:nvSpPr>
        <dsp:cNvPr id="0" name=""/>
        <dsp:cNvSpPr/>
      </dsp:nvSpPr>
      <dsp:spPr>
        <a:xfrm>
          <a:off x="861" y="3769998"/>
          <a:ext cx="1725421" cy="862710"/>
        </a:xfrm>
        <a:prstGeom prst="rect">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Helse-, sosial- og barnevernsavdelinga</a:t>
          </a:r>
        </a:p>
      </dsp:txBody>
      <dsp:txXfrm>
        <a:off x="861" y="3769998"/>
        <a:ext cx="1725421" cy="862710"/>
      </dsp:txXfrm>
    </dsp:sp>
    <dsp:sp modelId="{CDDA0DEA-00AB-4476-B1F6-F3D5C4F5B05A}">
      <dsp:nvSpPr>
        <dsp:cNvPr id="0" name=""/>
        <dsp:cNvSpPr/>
      </dsp:nvSpPr>
      <dsp:spPr>
        <a:xfrm>
          <a:off x="2088621" y="3769998"/>
          <a:ext cx="1725421" cy="862710"/>
        </a:xfrm>
        <a:prstGeom prst="rect">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Landbruksavdelinga</a:t>
          </a:r>
        </a:p>
      </dsp:txBody>
      <dsp:txXfrm>
        <a:off x="2088621" y="3769998"/>
        <a:ext cx="1725421" cy="862710"/>
      </dsp:txXfrm>
    </dsp:sp>
    <dsp:sp modelId="{111B72F2-6D3E-4A9C-A953-9ECE5CECD5F6}">
      <dsp:nvSpPr>
        <dsp:cNvPr id="0" name=""/>
        <dsp:cNvSpPr/>
      </dsp:nvSpPr>
      <dsp:spPr>
        <a:xfrm>
          <a:off x="4176382" y="3769998"/>
          <a:ext cx="1725421" cy="862710"/>
        </a:xfrm>
        <a:prstGeom prst="rect">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Miljøvernavdelinga</a:t>
          </a:r>
        </a:p>
      </dsp:txBody>
      <dsp:txXfrm>
        <a:off x="4176382" y="3769998"/>
        <a:ext cx="1725421" cy="862710"/>
      </dsp:txXfrm>
    </dsp:sp>
    <dsp:sp modelId="{659292F3-2B21-4827-9546-D01800201700}">
      <dsp:nvSpPr>
        <dsp:cNvPr id="0" name=""/>
        <dsp:cNvSpPr/>
      </dsp:nvSpPr>
      <dsp:spPr>
        <a:xfrm>
          <a:off x="6264142" y="3769998"/>
          <a:ext cx="1725421" cy="862710"/>
        </a:xfrm>
        <a:prstGeom prst="rect">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Samfunnsavdelinga</a:t>
          </a:r>
        </a:p>
      </dsp:txBody>
      <dsp:txXfrm>
        <a:off x="6264142" y="3769998"/>
        <a:ext cx="1725421" cy="862710"/>
      </dsp:txXfrm>
    </dsp:sp>
    <dsp:sp modelId="{AC8D6E1D-9DDA-40FF-98C0-9DE0A1663417}">
      <dsp:nvSpPr>
        <dsp:cNvPr id="0" name=""/>
        <dsp:cNvSpPr/>
      </dsp:nvSpPr>
      <dsp:spPr>
        <a:xfrm>
          <a:off x="8351902" y="3769998"/>
          <a:ext cx="1725421" cy="862710"/>
        </a:xfrm>
        <a:prstGeom prst="rect">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Utdanningsavdelinga</a:t>
          </a:r>
        </a:p>
      </dsp:txBody>
      <dsp:txXfrm>
        <a:off x="8351902" y="3769998"/>
        <a:ext cx="1725421" cy="862710"/>
      </dsp:txXfrm>
    </dsp:sp>
    <dsp:sp modelId="{7D1CE52B-6125-4CAE-B58D-0204E7AEA1B6}">
      <dsp:nvSpPr>
        <dsp:cNvPr id="0" name=""/>
        <dsp:cNvSpPr/>
      </dsp:nvSpPr>
      <dsp:spPr>
        <a:xfrm>
          <a:off x="2519338" y="1174045"/>
          <a:ext cx="2361826" cy="761851"/>
        </a:xfrm>
        <a:prstGeom prst="rect">
          <a:avLst/>
        </a:prstGeom>
        <a:solidFill>
          <a:schemeClr val="tx1">
            <a:lumMod val="90000"/>
            <a:lumOff val="1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nb-NO" sz="1050" kern="1200" dirty="0"/>
            <a:t>Administrativ stab</a:t>
          </a:r>
        </a:p>
      </dsp:txBody>
      <dsp:txXfrm>
        <a:off x="2519338" y="1174045"/>
        <a:ext cx="2361826" cy="761851"/>
      </dsp:txXfrm>
    </dsp:sp>
    <dsp:sp modelId="{BC448313-C98B-40CF-8197-6041CE465070}">
      <dsp:nvSpPr>
        <dsp:cNvPr id="0" name=""/>
        <dsp:cNvSpPr/>
      </dsp:nvSpPr>
      <dsp:spPr>
        <a:xfrm>
          <a:off x="5243503" y="1174045"/>
          <a:ext cx="2361826" cy="761851"/>
        </a:xfrm>
        <a:prstGeom prst="rect">
          <a:avLst/>
        </a:prstGeom>
        <a:solidFill>
          <a:schemeClr val="tx1">
            <a:lumMod val="90000"/>
            <a:lumOff val="1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nb-NO" sz="1050" kern="1200" dirty="0"/>
            <a:t>Beredskapsstab</a:t>
          </a:r>
        </a:p>
      </dsp:txBody>
      <dsp:txXfrm>
        <a:off x="5243503" y="1174045"/>
        <a:ext cx="2361826" cy="761851"/>
      </dsp:txXfrm>
    </dsp:sp>
    <dsp:sp modelId="{C32C0C48-A0F3-41D4-8BB6-B6566DFE356D}">
      <dsp:nvSpPr>
        <dsp:cNvPr id="0" name=""/>
        <dsp:cNvSpPr/>
      </dsp:nvSpPr>
      <dsp:spPr>
        <a:xfrm>
          <a:off x="5259722" y="2443395"/>
          <a:ext cx="2361826" cy="761851"/>
        </a:xfrm>
        <a:prstGeom prst="rect">
          <a:avLst/>
        </a:prstGeom>
        <a:solidFill>
          <a:schemeClr val="tx1">
            <a:lumMod val="90000"/>
            <a:lumOff val="1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nb-NO" sz="1050" kern="1200" dirty="0"/>
            <a:t>Kommunikasjonssjef</a:t>
          </a:r>
        </a:p>
      </dsp:txBody>
      <dsp:txXfrm>
        <a:off x="5259722" y="2443395"/>
        <a:ext cx="2361826" cy="76185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4B0CA8-D4C0-4EDF-983C-013F20071413}" type="datetimeFigureOut">
              <a:rPr lang="nb-NO" smtClean="0"/>
              <a:t>05.08.2026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4FB80-D5CD-4F8B-B310-9170DDB90797}" type="slidenum">
              <a:rPr lang="nb-NO" smtClean="0"/>
              <a:t>‹#›</a:t>
            </a:fld>
            <a:endParaRPr lang="nb-NO"/>
          </a:p>
        </p:txBody>
      </p:sp>
    </p:spTree>
    <p:extLst>
      <p:ext uri="{BB962C8B-B14F-4D97-AF65-F5344CB8AC3E}">
        <p14:creationId xmlns:p14="http://schemas.microsoft.com/office/powerpoint/2010/main" val="387528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a:t>
            </a:fld>
            <a:endParaRPr lang="nb-NO"/>
          </a:p>
        </p:txBody>
      </p:sp>
    </p:spTree>
    <p:extLst>
      <p:ext uri="{BB962C8B-B14F-4D97-AF65-F5344CB8AC3E}">
        <p14:creationId xmlns:p14="http://schemas.microsoft.com/office/powerpoint/2010/main" val="55478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sz="1200" kern="1200" dirty="0">
                <a:solidFill>
                  <a:schemeClr val="tx1"/>
                </a:solidFill>
                <a:effectLst/>
                <a:latin typeface="+mn-lt"/>
                <a:ea typeface="+mn-ea"/>
                <a:cs typeface="+mn-cs"/>
              </a:rPr>
              <a:t>Stor variasjon i tilgang til behandling og oppfølging, særlig i små kommuner., lavterskeltilbud (god statlig innsats her – tilskudd), døgnplasser og LAR-løsninger som er tilpasset pasienten.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sz="1200" kern="1200" dirty="0">
                <a:solidFill>
                  <a:schemeClr val="tx1"/>
                </a:solidFill>
                <a:effectLst/>
                <a:latin typeface="+mn-lt"/>
                <a:ea typeface="+mn-ea"/>
                <a:cs typeface="+mn-cs"/>
              </a:rPr>
              <a:t>Det forekommer fortsatt manglende ansvarsdelingen mellom kommune- og spesialisthelsetjeneste som kan gi brudd i pasientbehandling. Spesielt sårbar er  overgangen mellom nivåene; døgnbehandling, løslatelse fra fengsel og i oppstart/avslutning av LAR. Store geografiske forskjeller. Kan gi fragmenterte tjenester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sz="1200" kern="1200" dirty="0">
                <a:solidFill>
                  <a:schemeClr val="tx1"/>
                </a:solidFill>
                <a:effectLst/>
                <a:latin typeface="+mn-lt"/>
                <a:ea typeface="+mn-ea"/>
                <a:cs typeface="+mn-cs"/>
              </a:rPr>
              <a:t>Rusproblemer henger tett sammen med psykisk helse, somatikk og sosiale forhold. Likevel er tjenestene ofte organisert og gitt hver for seg. Dette kan gir svake, lite koordinerte tilbud der sentrale behov som bolig, økonomi og aktivitet ikke følges godt nok opp.</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sz="1200" kern="1200" dirty="0">
                <a:solidFill>
                  <a:schemeClr val="tx1"/>
                </a:solidFill>
                <a:effectLst/>
                <a:latin typeface="+mn-lt"/>
                <a:ea typeface="+mn-ea"/>
                <a:cs typeface="+mn-cs"/>
              </a:rPr>
              <a:t>LAR kan fortsatt fremstå som for rigid mange steder, med mye kontroll og lite fleksibilitet. Stor forskjell i praktiseringen. Vi bør i større grad etterstrebe individuelt tilpassede, der brukermedvirkning styrkes, samtidig som pasientsikkerheten ivaretas.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sz="1200" kern="1200" dirty="0">
                <a:solidFill>
                  <a:schemeClr val="tx1"/>
                </a:solidFill>
                <a:effectLst/>
                <a:latin typeface="+mn-lt"/>
                <a:ea typeface="+mn-ea"/>
                <a:cs typeface="+mn-cs"/>
              </a:rPr>
              <a:t>Personsentrert behandling, erfaringskonsulenter, systematisk bruk av brukere og pårørendes erfaringer i utvikling av tjenesten.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b-NO" sz="1200" kern="1200" dirty="0">
                <a:solidFill>
                  <a:schemeClr val="tx1"/>
                </a:solidFill>
                <a:effectLst/>
                <a:latin typeface="+mn-lt"/>
                <a:ea typeface="+mn-ea"/>
                <a:cs typeface="+mn-cs"/>
              </a:rPr>
              <a:t>Kommunene kan ha ulike faglige ståsted, der bl.a. forståelsen for skadereduksjon og </a:t>
            </a:r>
            <a:r>
              <a:rPr lang="nb-NO" sz="1200" kern="1200" dirty="0" err="1">
                <a:solidFill>
                  <a:schemeClr val="tx1"/>
                </a:solidFill>
                <a:effectLst/>
                <a:latin typeface="+mn-lt"/>
                <a:ea typeface="+mn-ea"/>
                <a:cs typeface="+mn-cs"/>
              </a:rPr>
              <a:t>recovery</a:t>
            </a:r>
            <a:r>
              <a:rPr lang="nb-NO" sz="1200" kern="1200" dirty="0">
                <a:solidFill>
                  <a:schemeClr val="tx1"/>
                </a:solidFill>
                <a:effectLst/>
                <a:latin typeface="+mn-lt"/>
                <a:ea typeface="+mn-ea"/>
                <a:cs typeface="+mn-cs"/>
              </a:rPr>
              <a:t> kan variere mellom kommunene. Henger også sammen med kompetansenivå i kommunene.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a:t>
            </a:fld>
            <a:endParaRPr lang="nb-NO"/>
          </a:p>
        </p:txBody>
      </p:sp>
    </p:spTree>
    <p:extLst>
      <p:ext uri="{BB962C8B-B14F-4D97-AF65-F5344CB8AC3E}">
        <p14:creationId xmlns:p14="http://schemas.microsoft.com/office/powerpoint/2010/main" val="2693298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Font typeface="+mj-lt"/>
              <a:buAutoNum type="arabicPeriod"/>
            </a:pPr>
            <a:r>
              <a:rPr lang="nb-NO" sz="1200" kern="1200" dirty="0">
                <a:solidFill>
                  <a:schemeClr val="tx1"/>
                </a:solidFill>
                <a:effectLst/>
                <a:latin typeface="+mn-lt"/>
                <a:ea typeface="+mn-ea"/>
                <a:cs typeface="+mn-cs"/>
              </a:rPr>
              <a:t>Klar avgrensning av ansvar mellom kommune og spesialisthelsetjeneste, særlig i langvarige og sammensatte forløp. Dagens organisering kan bidra til ansvarsfraskrivelse og svikt i oppfølging. Må bli tydelig for alle oss andre for hvem som skal gjøre ha. Hva er videre tilbud og tiltak. Ettervern</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Viktig med fokus på overganger, planlegging, ansvarliggjøring og oppfølging. Spesielt ved utskriving fra døgnbehandling, oppstart i LAR eller overføring mellom tjenester.</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God samhandling er strukturert, forpliktende og ledelsesstyrt. Felles planer, tydelige kontaktpunkt og avklarte samarbeidsarenaer bør være standard.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Behandling som tilpasses pasienten. Fleksible modeller der oppgaver løses sammen, for eksempel gjennom ambulante team, RPH og andre integrerte tjenester.</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Felles kompetanseutvikling på tvers av nivåene. Samme virkelighetsforståelse og samme språk.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Dra lasset sammen</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Ubrukt potensiale (bl.a. fra IS 24/8)</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nb-NO" sz="1200" kern="1200" dirty="0">
                <a:solidFill>
                  <a:schemeClr val="tx1"/>
                </a:solidFill>
                <a:effectLst/>
                <a:latin typeface="+mn-lt"/>
                <a:ea typeface="+mn-ea"/>
                <a:cs typeface="+mn-cs"/>
              </a:rPr>
              <a:t>Ha forpliktende halvannenlinje tjenester. Som f.eks. FACT og integrert ungdomstjeneste for unge med psykiske lidelser og/eller rusmiddelproblemer</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nb-NO" sz="1200" kern="1200" dirty="0">
              <a:solidFill>
                <a:schemeClr val="tx1"/>
              </a:solidFill>
              <a:effectLst/>
              <a:latin typeface="+mn-lt"/>
              <a:ea typeface="+mn-ea"/>
              <a:cs typeface="+mn-cs"/>
            </a:endParaRPr>
          </a:p>
          <a:p>
            <a:pPr marL="228600" indent="-228600">
              <a:buAutoNum type="arabicPeriod" startAt="2"/>
            </a:pPr>
            <a:endParaRPr lang="nb-NO"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b-NO" sz="1200" kern="1200" dirty="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3</a:t>
            </a:fld>
            <a:endParaRPr lang="nb-NO"/>
          </a:p>
        </p:txBody>
      </p:sp>
    </p:spTree>
    <p:extLst>
      <p:ext uri="{BB962C8B-B14F-4D97-AF65-F5344CB8AC3E}">
        <p14:creationId xmlns:p14="http://schemas.microsoft.com/office/powerpoint/2010/main" val="1678691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Fragmenterte tjenester.  Er det mer formålstjenlig at tjenestene til denne gruppen  i større grad tar utgangspunkt i den enkeltes samlede behov, uavhengig av nivå og sektor.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Helhetlig, koordinert og individuelle tjenester. Vi tilrår at alle områder må jobbes med parallelt, Bolig, nettverk, aktivitet og somatisk helse.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Kobling til NAV, bolig, arbeid/aktivitet. Hvordan kan vi få til mer samarbeid, formalisering og forpliktelse enn i dag?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Kan vi få til bedre koordinering rundt pasientene? Brukere/pasienter bør slippe å koordinere sin egen tilfriskning. Færre dører og flere samordnede tjenester. Koordineringsansvar og individuell plan kan brukes mer systematisk.</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Ambulante, oppsøkende og tilpasset tjenester, som speiler brukerens hverdag.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Frivillighet</a:t>
            </a:r>
          </a:p>
          <a:p>
            <a:pPr marL="0" indent="0">
              <a:buFont typeface="+mj-lt"/>
              <a:buNone/>
            </a:pPr>
            <a:endParaRPr lang="nb-NO" dirty="0"/>
          </a:p>
          <a:p>
            <a:pPr marL="0" indent="0">
              <a:buFont typeface="+mj-lt"/>
              <a:buNone/>
            </a:pPr>
            <a:r>
              <a:rPr lang="nb-NO" dirty="0"/>
              <a:t>Det viktigste er at </a:t>
            </a:r>
            <a:r>
              <a:rPr lang="nb-NO" dirty="0" err="1"/>
              <a:t>siganler</a:t>
            </a:r>
            <a:r>
              <a:rPr lang="nb-NO" dirty="0"/>
              <a:t> og oppdrag er omforent og koordinert </a:t>
            </a:r>
            <a:r>
              <a:rPr lang="nb-NO"/>
              <a:t>fra direktoratsnivå</a:t>
            </a:r>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4</a:t>
            </a:fld>
            <a:endParaRPr lang="nb-NO"/>
          </a:p>
        </p:txBody>
      </p:sp>
    </p:spTree>
    <p:extLst>
      <p:ext uri="{BB962C8B-B14F-4D97-AF65-F5344CB8AC3E}">
        <p14:creationId xmlns:p14="http://schemas.microsoft.com/office/powerpoint/2010/main" val="145882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Dagens modeller er i stor grad sektor- og aktivitetsbaserte, og i mindre grad innrettet mot sammenhengende pasientforløp.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Manglende økonomiske drivkraft for samhandling kan bidra til fragmentering av tjenestene. Kanskje felles finansieringsmodeller eller øremerkede midler kan stimulere til bedre samarbeid og samhandling.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Incentivordninger bør i større grad knyttes til kvalitet, brukermedvirkning og måloppnåelse, og ikke bare kvantitet.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nb-NO" sz="1200" kern="1200" dirty="0">
              <a:solidFill>
                <a:schemeClr val="tx1"/>
              </a:solidFill>
              <a:effectLst/>
              <a:latin typeface="+mn-lt"/>
              <a:ea typeface="+mn-ea"/>
              <a:cs typeface="+mn-cs"/>
            </a:endParaRPr>
          </a:p>
          <a:p>
            <a:pPr marL="228600" indent="-228600">
              <a:buFont typeface="+mj-lt"/>
              <a:buAutoNum type="arabicPeriod"/>
            </a:pPr>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5</a:t>
            </a:fld>
            <a:endParaRPr lang="nb-NO"/>
          </a:p>
        </p:txBody>
      </p:sp>
    </p:spTree>
    <p:extLst>
      <p:ext uri="{BB962C8B-B14F-4D97-AF65-F5344CB8AC3E}">
        <p14:creationId xmlns:p14="http://schemas.microsoft.com/office/powerpoint/2010/main" val="8413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Helhetlig oppfølging, oppsøkende og fleksibelt, bedre kontinuitet, tett samarbeid, individuelt tilpasset kan redusere behov for innleggelser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b-NO" sz="1200" kern="1200" dirty="0">
                <a:solidFill>
                  <a:schemeClr val="tx1"/>
                </a:solidFill>
                <a:effectLst/>
                <a:latin typeface="+mn-lt"/>
                <a:ea typeface="+mn-ea"/>
                <a:cs typeface="+mn-cs"/>
              </a:rPr>
              <a:t>Tjenester som følger opp rus og psykisk helse samtidig, enten i kommunen eller i samarbeid med spesialisthelsetjenesten. Kan redusere fragmentering og gi mer helhetlig behandling.</a:t>
            </a:r>
          </a:p>
          <a:p>
            <a:pPr marL="228600" indent="-228600">
              <a:buFont typeface="+mj-lt"/>
              <a:buAutoNum type="arabicPeriod"/>
            </a:pPr>
            <a:r>
              <a:rPr lang="nb-NO" sz="1200" kern="1200" dirty="0">
                <a:solidFill>
                  <a:schemeClr val="tx1"/>
                </a:solidFill>
                <a:effectLst/>
                <a:latin typeface="+mn-lt"/>
                <a:ea typeface="+mn-ea"/>
                <a:cs typeface="+mn-cs"/>
              </a:rPr>
              <a:t>Systematisk bruk av erfaringskonsulenter og brukere i tjenesteutvikling. Bidrar til mer treffsikre og tilgjengelige tilbud</a:t>
            </a:r>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6</a:t>
            </a:fld>
            <a:endParaRPr lang="nb-NO"/>
          </a:p>
        </p:txBody>
      </p:sp>
    </p:spTree>
    <p:extLst>
      <p:ext uri="{BB962C8B-B14F-4D97-AF65-F5344CB8AC3E}">
        <p14:creationId xmlns:p14="http://schemas.microsoft.com/office/powerpoint/2010/main" val="3549721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ønster 9)">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E3F7B4C3-CFC9-4B81-847E-63C4816D9EF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0" y="5160936"/>
            <a:ext cx="5602135" cy="1697063"/>
          </a:xfrm>
          <a:prstGeom prst="rect">
            <a:avLst/>
          </a:prstGeom>
        </p:spPr>
      </p:pic>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05.08.2026</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noProof="0" dirty="0"/>
              <a:t>Overskrift</a:t>
            </a:r>
            <a:r>
              <a:rPr lang="nb-NO" dirty="0"/>
              <a: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Tree>
    <p:extLst>
      <p:ext uri="{BB962C8B-B14F-4D97-AF65-F5344CB8AC3E}">
        <p14:creationId xmlns:p14="http://schemas.microsoft.com/office/powerpoint/2010/main" val="24988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br>
              <a:rPr lang="nb-NO" dirty="0"/>
            </a:br>
            <a:r>
              <a:rPr lang="nb-NO" dirty="0"/>
              <a:t>Publikum bør slippe å lese alt som blir sagt.</a:t>
            </a:r>
            <a:br>
              <a:rPr lang="nb-NO" dirty="0"/>
            </a:b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85000"/>
            </a:schemeClr>
          </a:solidFill>
        </p:spPr>
        <p:txBody>
          <a:bodyPr anchor="ctr"/>
          <a:lstStyle>
            <a:lvl1pPr marL="0" indent="0">
              <a:buNone/>
              <a:defRPr/>
            </a:lvl1pPr>
          </a:lstStyle>
          <a:p>
            <a:r>
              <a:rPr lang="nb-NO"/>
              <a:t>Klikk på ikonet for å sette inn bilde som passer til det du skal snakke om. </a:t>
            </a:r>
            <a:br>
              <a:rPr lang="nb-NO"/>
            </a:br>
            <a:br>
              <a:rPr lang="nb-NO"/>
            </a:br>
            <a:br>
              <a:rPr lang="nb-NO"/>
            </a:br>
            <a:r>
              <a:rPr lang="nb-NO"/>
              <a:t>Har du ikke bilde som passer til tema, kan du bruke en </a:t>
            </a:r>
            <a:r>
              <a:rPr lang="nb-NO" err="1"/>
              <a:t>malside</a:t>
            </a:r>
            <a:r>
              <a:rPr lang="nb-NO"/>
              <a:t> uten bilde. </a:t>
            </a:r>
          </a:p>
          <a:p>
            <a:endParaRPr lang="nb-NO"/>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16" name="Plassholder for lysbildenummer 5">
            <a:extLst>
              <a:ext uri="{FF2B5EF4-FFF2-40B4-BE49-F238E27FC236}">
                <a16:creationId xmlns:a16="http://schemas.microsoft.com/office/drawing/2014/main" id="{7373CDF4-BFBE-4FCB-B38E-D0FBBDCBDACC}"/>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8" name="TekstSylinder 17">
            <a:extLst>
              <a:ext uri="{FF2B5EF4-FFF2-40B4-BE49-F238E27FC236}">
                <a16:creationId xmlns:a16="http://schemas.microsoft.com/office/drawing/2014/main" id="{0E873371-82D0-4343-A34E-2316BA10B5CF}"/>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087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2055815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8" y="2164466"/>
            <a:ext cx="10225087" cy="414425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486213"/>
            <a:ext cx="6400800" cy="3585882"/>
          </a:xfrm>
          <a:prstGeom prst="rect">
            <a:avLst/>
          </a:prstGeo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br>
              <a:rPr lang="nb-NO" dirty="0"/>
            </a:br>
            <a:r>
              <a:rPr lang="nb-NO" dirty="0"/>
              <a:t>Publikum bør slippe å lese alt som blir sagt. </a:t>
            </a:r>
            <a:br>
              <a:rPr lang="nb-NO" dirty="0"/>
            </a:br>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0173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6" name="Bilde 15">
            <a:extLst>
              <a:ext uri="{FF2B5EF4-FFF2-40B4-BE49-F238E27FC236}">
                <a16:creationId xmlns:a16="http://schemas.microsoft.com/office/drawing/2014/main" id="{29F86442-67F8-4A18-AC07-0C59FEB11E4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43333"/>
          <a:stretch/>
        </p:blipFill>
        <p:spPr>
          <a:xfrm>
            <a:off x="8663812" y="2164466"/>
            <a:ext cx="2616963" cy="4144259"/>
          </a:xfrm>
          <a:prstGeom prst="rect">
            <a:avLst/>
          </a:prstGeom>
        </p:spPr>
      </p:pic>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8382391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65520" y="1256505"/>
            <a:ext cx="6370602" cy="4655325"/>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2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32) til for eksempel 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8450456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4580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53818" r="-1781"/>
          <a:stretch/>
        </p:blipFill>
        <p:spPr>
          <a:xfrm>
            <a:off x="1055688" y="1586611"/>
            <a:ext cx="6935787" cy="4337825"/>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28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28) til for eksempel sitat eller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7176313" y="1244436"/>
            <a:ext cx="3960000" cy="4680000"/>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615328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5029201"/>
            <a:ext cx="4845928" cy="1066311"/>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521970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6290383" y="5029201"/>
            <a:ext cx="4845929" cy="10582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Overskrift (pkt. 36)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6"/>
            <a:ext cx="4845927" cy="2725834"/>
          </a:xfrm>
          <a:prstGeom prst="rect">
            <a:avLst/>
          </a:prstGeom>
          <a:solidFill>
            <a:schemeClr val="bg1">
              <a:lumMod val="85000"/>
            </a:schemeClr>
          </a:solidFill>
        </p:spPr>
        <p:txBody>
          <a:bodyPr anchor="ctr"/>
          <a:lstStyle>
            <a:lvl1pPr marL="0" indent="0" algn="ctr">
              <a:buNone/>
              <a:defRPr/>
            </a:lvl1pPr>
          </a:lstStyle>
          <a:p>
            <a:r>
              <a:rPr lang="nb-NO"/>
              <a:t>Klikk for på ikonet for å sette inn bilde 1</a:t>
            </a:r>
          </a:p>
        </p:txBody>
      </p:sp>
      <p:sp>
        <p:nvSpPr>
          <p:cNvPr id="29" name="Plassholder for lysbildenummer 5">
            <a:extLst>
              <a:ext uri="{FF2B5EF4-FFF2-40B4-BE49-F238E27FC236}">
                <a16:creationId xmlns:a16="http://schemas.microsoft.com/office/drawing/2014/main" id="{62B7398D-EA06-494A-93CC-79FAB5A4B911}"/>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30" name="TekstSylinder 29">
            <a:extLst>
              <a:ext uri="{FF2B5EF4-FFF2-40B4-BE49-F238E27FC236}">
                <a16:creationId xmlns:a16="http://schemas.microsoft.com/office/drawing/2014/main" id="{99722221-F0DE-4D9F-B6ED-E73D20D5DFA0}"/>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34" name="Plassholder for bilde 21">
            <a:extLst>
              <a:ext uri="{FF2B5EF4-FFF2-40B4-BE49-F238E27FC236}">
                <a16:creationId xmlns:a16="http://schemas.microsoft.com/office/drawing/2014/main" id="{6F608E0E-4EAB-457C-A166-7D2B95128771}"/>
              </a:ext>
            </a:extLst>
          </p:cNvPr>
          <p:cNvSpPr>
            <a:spLocks noGrp="1"/>
          </p:cNvSpPr>
          <p:nvPr>
            <p:ph type="pic" sz="quarter" idx="25" hasCustomPrompt="1"/>
          </p:nvPr>
        </p:nvSpPr>
        <p:spPr>
          <a:xfrm>
            <a:off x="6284034" y="2112866"/>
            <a:ext cx="4845928" cy="2725835"/>
          </a:xfrm>
          <a:prstGeom prst="rect">
            <a:avLst/>
          </a:prstGeom>
          <a:solidFill>
            <a:schemeClr val="bg1">
              <a:lumMod val="85000"/>
            </a:schemeClr>
          </a:solidFill>
        </p:spPr>
        <p:txBody>
          <a:bodyPr anchor="ctr"/>
          <a:lstStyle>
            <a:lvl1pPr marL="0" indent="0" algn="ctr">
              <a:buNone/>
              <a:defRPr/>
            </a:lvl1pPr>
          </a:lstStyle>
          <a:p>
            <a:r>
              <a:rPr lang="nb-NO"/>
              <a:t>Klikk på ikonet for å sette inn bilde 2</a:t>
            </a:r>
          </a:p>
        </p:txBody>
      </p:sp>
      <p:sp>
        <p:nvSpPr>
          <p:cNvPr id="35" name="Plassholder for tekst 8">
            <a:extLst>
              <a:ext uri="{FF2B5EF4-FFF2-40B4-BE49-F238E27FC236}">
                <a16:creationId xmlns:a16="http://schemas.microsoft.com/office/drawing/2014/main" id="{39DF0B6E-B830-4C7D-A84C-DCEE2F4AB726}"/>
              </a:ext>
            </a:extLst>
          </p:cNvPr>
          <p:cNvSpPr>
            <a:spLocks noGrp="1"/>
          </p:cNvSpPr>
          <p:nvPr>
            <p:ph type="body" sz="quarter" idx="26" hasCustomPrompt="1"/>
          </p:nvPr>
        </p:nvSpPr>
        <p:spPr>
          <a:xfrm>
            <a:off x="6502377" y="521335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076656501"/>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265903"/>
            <a:ext cx="3168000" cy="1829609"/>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4439670"/>
            <a:ext cx="2686050" cy="142486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og faktaboksene på denne </a:t>
            </a:r>
            <a:r>
              <a:rPr lang="nb-NO" dirty="0" err="1"/>
              <a:t>malsiden</a:t>
            </a:r>
            <a:r>
              <a:rPr lang="nb-NO" dirty="0"/>
              <a:t> kan brukes for å sammenlikne noe.</a:t>
            </a:r>
            <a:br>
              <a:rPr lang="nb-NO" dirty="0"/>
            </a:br>
            <a:r>
              <a:rPr lang="nb-NO" dirty="0"/>
              <a:t>For eksempel hvis du har tre bilder som viser en utvikling.</a:t>
            </a:r>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512000" y="4273951"/>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52975" y="4447716"/>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 og brukes for å sammenlikne noe innen alle fagfelt. </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68313" y="4265903"/>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09288" y="4439668"/>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kan være naturtyper, arter, byer, brukergrupper, kommuner, områder, personer og så videre.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3600">
                <a:latin typeface="+mn-lt"/>
              </a:defRPr>
            </a:lvl1pPr>
          </a:lstStyle>
          <a:p>
            <a:pPr lvl="0"/>
            <a:r>
              <a:rPr lang="nb-NO" dirty="0"/>
              <a:t>Overskrift (pkt. 36) for tre bilder + </a:t>
            </a:r>
            <a:r>
              <a:rPr lang="nb-NO" dirty="0" err="1"/>
              <a:t>faktabokser</a:t>
            </a:r>
            <a:endParaRPr lang="nb-NO" dirty="0"/>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1</a:t>
            </a:r>
          </a:p>
        </p:txBody>
      </p:sp>
      <p:sp>
        <p:nvSpPr>
          <p:cNvPr id="18" name="Plassholder for bilde 21">
            <a:extLst>
              <a:ext uri="{FF2B5EF4-FFF2-40B4-BE49-F238E27FC236}">
                <a16:creationId xmlns:a16="http://schemas.microsoft.com/office/drawing/2014/main" id="{021DA3E9-E13E-4C25-BA5D-6652BA1F0080}"/>
              </a:ext>
            </a:extLst>
          </p:cNvPr>
          <p:cNvSpPr>
            <a:spLocks noGrp="1"/>
          </p:cNvSpPr>
          <p:nvPr>
            <p:ph type="pic" sz="quarter" idx="22" hasCustomPrompt="1"/>
          </p:nvPr>
        </p:nvSpPr>
        <p:spPr>
          <a:xfrm>
            <a:off x="4512000"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2</a:t>
            </a:r>
          </a:p>
        </p:txBody>
      </p:sp>
      <p:sp>
        <p:nvSpPr>
          <p:cNvPr id="19" name="Plassholder for bilde 21">
            <a:extLst>
              <a:ext uri="{FF2B5EF4-FFF2-40B4-BE49-F238E27FC236}">
                <a16:creationId xmlns:a16="http://schemas.microsoft.com/office/drawing/2014/main" id="{C0F341BD-FA74-49C6-B4D5-F0BAC35B78CD}"/>
              </a:ext>
            </a:extLst>
          </p:cNvPr>
          <p:cNvSpPr>
            <a:spLocks noGrp="1"/>
          </p:cNvSpPr>
          <p:nvPr>
            <p:ph type="pic" sz="quarter" idx="23" hasCustomPrompt="1"/>
          </p:nvPr>
        </p:nvSpPr>
        <p:spPr>
          <a:xfrm>
            <a:off x="7949946"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3</a:t>
            </a:r>
          </a:p>
        </p:txBody>
      </p:sp>
      <p:sp>
        <p:nvSpPr>
          <p:cNvPr id="36" name="Plassholder for lysbildenummer 5">
            <a:extLst>
              <a:ext uri="{FF2B5EF4-FFF2-40B4-BE49-F238E27FC236}">
                <a16:creationId xmlns:a16="http://schemas.microsoft.com/office/drawing/2014/main" id="{3D7EBAB9-B4BE-490D-BF64-28601485CF4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37" name="TekstSylinder 36">
            <a:extLst>
              <a:ext uri="{FF2B5EF4-FFF2-40B4-BE49-F238E27FC236}">
                <a16:creationId xmlns:a16="http://schemas.microsoft.com/office/drawing/2014/main" id="{38E43C12-A815-4C45-9C0C-4C6FE65FD39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87475627"/>
      </p:ext>
    </p:extLst>
  </p:cSld>
  <p:clrMapOvr>
    <a:masterClrMapping/>
  </p:clrMapOvr>
  <p:extLst>
    <p:ext uri="{DCECCB84-F9BA-43D5-87BE-67443E8EF086}">
      <p15:sldGuideLst xmlns:p15="http://schemas.microsoft.com/office/powerpoint/2012/main">
        <p15:guide id="1" orient="horz" pos="136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292FB4A1-6110-4C3C-B391-BA8B33CB07F7}"/>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r="-30746"/>
          <a:stretch/>
        </p:blipFill>
        <p:spPr>
          <a:xfrm>
            <a:off x="0" y="-7374"/>
            <a:ext cx="2411361" cy="6799006"/>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2211295"/>
            <a:ext cx="3201671" cy="4106808"/>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357262" y="2500828"/>
            <a:ext cx="2605138" cy="3507150"/>
          </a:xfrm>
          <a:prstGeom prst="rect">
            <a:avLst/>
          </a:prstGeo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93130" y="2510205"/>
            <a:ext cx="2599766" cy="349777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a:t>
            </a:r>
            <a:br>
              <a:rPr lang="nb-NO" dirty="0"/>
            </a:br>
            <a:r>
              <a:rPr lang="nb-NO" dirty="0"/>
              <a:t>Gi alle punktene samme form og struktur.</a:t>
            </a:r>
          </a:p>
          <a:p>
            <a:pPr lvl="0"/>
            <a:endParaRPr lang="nb-NO" dirty="0"/>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33153" y="2500828"/>
            <a:ext cx="2601585" cy="3518366"/>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Felles overskrift (pkt. 36) for tre </a:t>
            </a:r>
            <a:r>
              <a:rPr lang="nb-NO" dirty="0" err="1"/>
              <a:t>faktabokser</a:t>
            </a:r>
            <a:endParaRPr lang="nb-NO" dirty="0"/>
          </a:p>
        </p:txBody>
      </p:sp>
      <p:sp>
        <p:nvSpPr>
          <p:cNvPr id="24" name="Plassholder for lysbildenummer 5">
            <a:extLst>
              <a:ext uri="{FF2B5EF4-FFF2-40B4-BE49-F238E27FC236}">
                <a16:creationId xmlns:a16="http://schemas.microsoft.com/office/drawing/2014/main" id="{1AA4BDAA-AA79-4AF5-B9D8-BAA24CB9C679}"/>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6" name="TekstSylinder 25">
            <a:extLst>
              <a:ext uri="{FF2B5EF4-FFF2-40B4-BE49-F238E27FC236}">
                <a16:creationId xmlns:a16="http://schemas.microsoft.com/office/drawing/2014/main" id="{F698C9B9-9370-4D40-92EA-EE1674C825B1}"/>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93747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r="-2117" b="-1335"/>
          <a:stretch/>
        </p:blipFill>
        <p:spPr>
          <a:xfrm>
            <a:off x="0" y="0"/>
            <a:ext cx="2359272" cy="6758071"/>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0"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57262" y="1397001"/>
            <a:ext cx="2605138"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1</a:t>
            </a:r>
          </a:p>
        </p:txBody>
      </p:sp>
      <p:sp>
        <p:nvSpPr>
          <p:cNvPr id="15" name="Plassholder for tekst 2">
            <a:extLst>
              <a:ext uri="{FF2B5EF4-FFF2-40B4-BE49-F238E27FC236}">
                <a16:creationId xmlns:a16="http://schemas.microsoft.com/office/drawing/2014/main" id="{7092F267-7936-4D7E-AB24-A3C4C0705E5D}"/>
              </a:ext>
            </a:extLst>
          </p:cNvPr>
          <p:cNvSpPr>
            <a:spLocks noGrp="1"/>
          </p:cNvSpPr>
          <p:nvPr>
            <p:ph type="body" sz="quarter" idx="23" hasCustomPrompt="1"/>
          </p:nvPr>
        </p:nvSpPr>
        <p:spPr>
          <a:xfrm>
            <a:off x="4796116" y="1397002"/>
            <a:ext cx="2599767"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2</a:t>
            </a:r>
          </a:p>
        </p:txBody>
      </p:sp>
      <p:sp>
        <p:nvSpPr>
          <p:cNvPr id="17" name="Plassholder for tekst 2">
            <a:extLst>
              <a:ext uri="{FF2B5EF4-FFF2-40B4-BE49-F238E27FC236}">
                <a16:creationId xmlns:a16="http://schemas.microsoft.com/office/drawing/2014/main" id="{836D24B0-CE4C-45E9-88BA-428E6F489B67}"/>
              </a:ext>
            </a:extLst>
          </p:cNvPr>
          <p:cNvSpPr>
            <a:spLocks noGrp="1"/>
          </p:cNvSpPr>
          <p:nvPr>
            <p:ph type="body" sz="quarter" idx="24" hasCustomPrompt="1"/>
          </p:nvPr>
        </p:nvSpPr>
        <p:spPr>
          <a:xfrm>
            <a:off x="8233152" y="1397001"/>
            <a:ext cx="2601585" cy="1093651"/>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3</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1" name="TekstSylinder 20">
            <a:extLst>
              <a:ext uri="{FF2B5EF4-FFF2-40B4-BE49-F238E27FC236}">
                <a16:creationId xmlns:a16="http://schemas.microsoft.com/office/drawing/2014/main" id="{66591FA5-6FFD-46B8-9B0F-F21B63E6B78C}"/>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27" name="Plassholder for tekst 8">
            <a:extLst>
              <a:ext uri="{FF2B5EF4-FFF2-40B4-BE49-F238E27FC236}">
                <a16:creationId xmlns:a16="http://schemas.microsoft.com/office/drawing/2014/main" id="{8EE39E4B-F344-4198-AF1B-CF3EDBD98251}"/>
              </a:ext>
            </a:extLst>
          </p:cNvPr>
          <p:cNvSpPr>
            <a:spLocks noGrp="1"/>
          </p:cNvSpPr>
          <p:nvPr>
            <p:ph type="body" sz="quarter" idx="19" hasCustomPrompt="1"/>
          </p:nvPr>
        </p:nvSpPr>
        <p:spPr>
          <a:xfrm>
            <a:off x="1357262" y="2725784"/>
            <a:ext cx="2605138"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 </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8" name="Plassholder for tekst 8">
            <a:extLst>
              <a:ext uri="{FF2B5EF4-FFF2-40B4-BE49-F238E27FC236}">
                <a16:creationId xmlns:a16="http://schemas.microsoft.com/office/drawing/2014/main" id="{C8765A32-4890-4C82-9997-A3C76276CF50}"/>
              </a:ext>
            </a:extLst>
          </p:cNvPr>
          <p:cNvSpPr>
            <a:spLocks noGrp="1"/>
          </p:cNvSpPr>
          <p:nvPr>
            <p:ph type="body" sz="quarter" idx="20" hasCustomPrompt="1"/>
          </p:nvPr>
        </p:nvSpPr>
        <p:spPr>
          <a:xfrm>
            <a:off x="4793130" y="2725785"/>
            <a:ext cx="2599766"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 </a:t>
            </a:r>
            <a:br>
              <a:rPr lang="nb-NO" dirty="0"/>
            </a:br>
            <a:r>
              <a:rPr lang="nb-NO" dirty="0"/>
              <a:t>Gi alle punktene samme form og struktur.</a:t>
            </a:r>
          </a:p>
          <a:p>
            <a:pPr lvl="0"/>
            <a:endParaRPr lang="nb-NO" dirty="0"/>
          </a:p>
        </p:txBody>
      </p:sp>
      <p:sp>
        <p:nvSpPr>
          <p:cNvPr id="29" name="Plassholder for tekst 8">
            <a:extLst>
              <a:ext uri="{FF2B5EF4-FFF2-40B4-BE49-F238E27FC236}">
                <a16:creationId xmlns:a16="http://schemas.microsoft.com/office/drawing/2014/main" id="{DB84BA7C-C40C-4A30-8F56-CA34FC964BEF}"/>
              </a:ext>
            </a:extLst>
          </p:cNvPr>
          <p:cNvSpPr>
            <a:spLocks noGrp="1"/>
          </p:cNvSpPr>
          <p:nvPr>
            <p:ph type="body" sz="quarter" idx="21" hasCustomPrompt="1"/>
          </p:nvPr>
        </p:nvSpPr>
        <p:spPr>
          <a:xfrm>
            <a:off x="8233153" y="2725784"/>
            <a:ext cx="2601585" cy="3293409"/>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33750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68494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
        <p:nvSpPr>
          <p:cNvPr id="8" name="Plassholder for lysbildenummer 5">
            <a:extLst>
              <a:ext uri="{FF2B5EF4-FFF2-40B4-BE49-F238E27FC236}">
                <a16:creationId xmlns:a16="http://schemas.microsoft.com/office/drawing/2014/main" id="{D02C766E-7117-44E9-A6B7-128D5AA400B3}"/>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9" name="TekstSylinder 8">
            <a:extLst>
              <a:ext uri="{FF2B5EF4-FFF2-40B4-BE49-F238E27FC236}">
                <a16:creationId xmlns:a16="http://schemas.microsoft.com/office/drawing/2014/main" id="{A9264222-F2ED-4044-A7CD-7C63D4A2EE78}"/>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Tree>
    <p:extLst>
      <p:ext uri="{BB962C8B-B14F-4D97-AF65-F5344CB8AC3E}">
        <p14:creationId xmlns:p14="http://schemas.microsoft.com/office/powerpoint/2010/main" val="334227799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8494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17" name="TekstSylinder 16">
            <a:extLst>
              <a:ext uri="{FF2B5EF4-FFF2-40B4-BE49-F238E27FC236}">
                <a16:creationId xmlns:a16="http://schemas.microsoft.com/office/drawing/2014/main" id="{AD36F2C1-F98E-4C25-8CDF-D3BED94FD838}"/>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Tree>
    <p:extLst>
      <p:ext uri="{BB962C8B-B14F-4D97-AF65-F5344CB8AC3E}">
        <p14:creationId xmlns:p14="http://schemas.microsoft.com/office/powerpoint/2010/main" val="16812829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ønster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8811521" y="2835798"/>
            <a:ext cx="3380479" cy="3326296"/>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05.08.2026</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noProof="0"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2" name="Bilde 2">
            <a:extLst>
              <a:ext uri="{FF2B5EF4-FFF2-40B4-BE49-F238E27FC236}">
                <a16:creationId xmlns:a16="http://schemas.microsoft.com/office/drawing/2014/main" id="{ECDA830E-9266-4736-A707-2B1EC9F10FD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0" y="5160936"/>
            <a:ext cx="5602135" cy="1697063"/>
          </a:xfrm>
          <a:prstGeom prst="rect">
            <a:avLst/>
          </a:prstGeom>
        </p:spPr>
      </p:pic>
    </p:spTree>
    <p:extLst>
      <p:ext uri="{BB962C8B-B14F-4D97-AF65-F5344CB8AC3E}">
        <p14:creationId xmlns:p14="http://schemas.microsoft.com/office/powerpoint/2010/main" val="25990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8494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7" name="Plassholder for lysbildenummer 5">
            <a:extLst>
              <a:ext uri="{FF2B5EF4-FFF2-40B4-BE49-F238E27FC236}">
                <a16:creationId xmlns:a16="http://schemas.microsoft.com/office/drawing/2014/main" id="{EB1C0BE0-2375-43E1-8190-E4D337FBC41B}"/>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18" name="TekstSylinder 17">
            <a:extLst>
              <a:ext uri="{FF2B5EF4-FFF2-40B4-BE49-F238E27FC236}">
                <a16:creationId xmlns:a16="http://schemas.microsoft.com/office/drawing/2014/main" id="{41B99EF6-D8AD-433A-BE5E-2B3515EE8917}"/>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Tree>
    <p:extLst>
      <p:ext uri="{BB962C8B-B14F-4D97-AF65-F5344CB8AC3E}">
        <p14:creationId xmlns:p14="http://schemas.microsoft.com/office/powerpoint/2010/main" val="94332396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8494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9" name="Plassholder for lysbildenummer 5">
            <a:extLst>
              <a:ext uri="{FF2B5EF4-FFF2-40B4-BE49-F238E27FC236}">
                <a16:creationId xmlns:a16="http://schemas.microsoft.com/office/drawing/2014/main" id="{40B944C6-3148-4102-8C55-F1412576CE37}"/>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20" name="TekstSylinder 19">
            <a:extLst>
              <a:ext uri="{FF2B5EF4-FFF2-40B4-BE49-F238E27FC236}">
                <a16:creationId xmlns:a16="http://schemas.microsoft.com/office/drawing/2014/main" id="{8C9208AA-F53D-450E-BDAA-14D607FACDFD}"/>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3109853659"/>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2437787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3615079"/>
            <a:ext cx="7425160" cy="3178737"/>
          </a:xfrm>
          <a:prstGeom prst="rect">
            <a:avLst/>
          </a:prstGeom>
        </p:spPr>
      </p:pic>
      <p:graphicFrame>
        <p:nvGraphicFramePr>
          <p:cNvPr id="4" name="Diagram 3">
            <a:extLst>
              <a:ext uri="{FF2B5EF4-FFF2-40B4-BE49-F238E27FC236}">
                <a16:creationId xmlns:a16="http://schemas.microsoft.com/office/drawing/2014/main" id="{882FEC05-4479-45BC-A75C-B01A23E4A281}"/>
              </a:ext>
            </a:extLst>
          </p:cNvPr>
          <p:cNvGraphicFramePr/>
          <p:nvPr userDrawn="1">
            <p:extLst>
              <p:ext uri="{D42A27DB-BD31-4B8C-83A1-F6EECF244321}">
                <p14:modId xmlns:p14="http://schemas.microsoft.com/office/powerpoint/2010/main" val="386177604"/>
              </p:ext>
            </p:extLst>
          </p:nvPr>
        </p:nvGraphicFramePr>
        <p:xfrm>
          <a:off x="1058127" y="914096"/>
          <a:ext cx="10078186" cy="5018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Plassholder for lysbildenummer 5">
            <a:extLst>
              <a:ext uri="{FF2B5EF4-FFF2-40B4-BE49-F238E27FC236}">
                <a16:creationId xmlns:a16="http://schemas.microsoft.com/office/drawing/2014/main" id="{555B8594-3D12-4F0A-BC64-E01D0B48C44F}"/>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F05A7E26-7E84-456D-8A77-B06978B0F8DF}"/>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kern="1200" cap="none" normalizeH="0" baseline="0" dirty="0" err="1">
                <a:ln>
                  <a:noFill/>
                </a:ln>
                <a:solidFill>
                  <a:schemeClr val="accent3"/>
                </a:solidFill>
                <a:effectLst/>
                <a:latin typeface="+mj-lt"/>
                <a:ea typeface="+mn-ea"/>
                <a:cs typeface="Arial" panose="020B0604020202020204" pitchFamily="34" charset="0"/>
              </a:rPr>
              <a:t>Statsforvaltaren</a:t>
            </a:r>
            <a:r>
              <a:rPr kumimoji="0" lang="nb-NO" altLang="nb-NO" sz="700" b="0" i="0" u="none" strike="noStrike" kern="1200" cap="none" normalizeH="0" baseline="0" dirty="0">
                <a:ln>
                  <a:noFill/>
                </a:ln>
                <a:solidFill>
                  <a:schemeClr val="accent3"/>
                </a:solidFill>
                <a:effectLst/>
                <a:latin typeface="+mj-lt"/>
                <a:ea typeface="+mn-ea"/>
                <a:cs typeface="Arial" panose="020B0604020202020204" pitchFamily="34" charset="0"/>
              </a:rPr>
              <a:t>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8"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446913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C5E3CC5A-E8DE-1650-6DB9-9FA94FB4688F}"/>
              </a:ext>
            </a:extLst>
          </p:cNvPr>
          <p:cNvPicPr>
            <a:picLocks noChangeAspect="1"/>
          </p:cNvPicPr>
          <p:nvPr userDrawn="1"/>
        </p:nvPicPr>
        <p:blipFill>
          <a:blip r:embed="rId2">
            <a:extLst>
              <a:ext uri="{28A0092B-C50C-407E-A947-70E740481C1C}">
                <a14:useLocalDpi xmlns:a14="http://schemas.microsoft.com/office/drawing/2010/main" val="0"/>
              </a:ext>
            </a:extLst>
          </a:blip>
          <a:srcRect l="1888" r="1888"/>
          <a:stretch/>
        </p:blipFill>
        <p:spPr>
          <a:xfrm>
            <a:off x="256975" y="0"/>
            <a:ext cx="11540578" cy="6747435"/>
          </a:xfrm>
          <a:prstGeom prst="rect">
            <a:avLst/>
          </a:prstGeom>
        </p:spPr>
      </p:pic>
    </p:spTree>
    <p:extLst>
      <p:ext uri="{BB962C8B-B14F-4D97-AF65-F5344CB8AC3E}">
        <p14:creationId xmlns:p14="http://schemas.microsoft.com/office/powerpoint/2010/main" val="15852977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VSLUTNING (mønster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89" y="5760731"/>
            <a:ext cx="3334519" cy="707886"/>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facebook.com/</a:t>
            </a:r>
            <a:r>
              <a:rPr lang="nb-NO" sz="1000" i="0" dirty="0" err="1">
                <a:solidFill>
                  <a:schemeClr val="bg1"/>
                </a:solidFill>
                <a:latin typeface="+mj-lt"/>
                <a:ea typeface="Open Sans" panose="020B0606030504020204" pitchFamily="34" charset="0"/>
                <a:cs typeface="Open Sans" panose="020B0606030504020204" pitchFamily="34" charset="0"/>
              </a:rPr>
              <a:t>statsforvaltarenrogaland</a:t>
            </a:r>
            <a:r>
              <a:rPr lang="nb-NO" sz="1000" i="0" dirty="0">
                <a:solidFill>
                  <a:schemeClr val="bg1"/>
                </a:solidFill>
                <a:latin typeface="+mj-lt"/>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statsforvalteren.no/ro</a:t>
            </a: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4961603" y="-1"/>
            <a:ext cx="7230397" cy="6858001"/>
          </a:xfrm>
          <a:prstGeom prst="rect">
            <a:avLst/>
          </a:prstGeom>
        </p:spPr>
      </p:pic>
      <p:pic>
        <p:nvPicPr>
          <p:cNvPr id="12" name="Bilde 12">
            <a:extLst>
              <a:ext uri="{FF2B5EF4-FFF2-40B4-BE49-F238E27FC236}">
                <a16:creationId xmlns:a16="http://schemas.microsoft.com/office/drawing/2014/main" id="{A3572001-6D30-4235-87B4-203DD1B9F53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652" y="4571824"/>
            <a:ext cx="4860300" cy="1472338"/>
          </a:xfrm>
          <a:prstGeom prst="rect">
            <a:avLst/>
          </a:prstGeom>
        </p:spPr>
      </p:pic>
    </p:spTree>
    <p:extLst>
      <p:ext uri="{BB962C8B-B14F-4D97-AF65-F5344CB8AC3E}">
        <p14:creationId xmlns:p14="http://schemas.microsoft.com/office/powerpoint/2010/main" val="2520276163"/>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VSLUTNING (mønster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89" y="5760731"/>
            <a:ext cx="3287955" cy="707886"/>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facebook.com/</a:t>
            </a:r>
            <a:r>
              <a:rPr lang="nb-NO" sz="1000" i="0" dirty="0" err="1">
                <a:solidFill>
                  <a:schemeClr val="bg1"/>
                </a:solidFill>
                <a:latin typeface="+mj-lt"/>
                <a:ea typeface="Open Sans" panose="020B0606030504020204" pitchFamily="34" charset="0"/>
                <a:cs typeface="Open Sans" panose="020B0606030504020204" pitchFamily="34" charset="0"/>
              </a:rPr>
              <a:t>statsforvaltarenirogaland</a:t>
            </a:r>
            <a:r>
              <a:rPr lang="nb-NO" sz="1000" i="0" dirty="0">
                <a:solidFill>
                  <a:schemeClr val="bg1"/>
                </a:solidFill>
                <a:latin typeface="+mj-lt"/>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statsforvalteren.no/ro</a:t>
            </a: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5043433" y="283407"/>
            <a:ext cx="7148568" cy="6412977"/>
          </a:xfrm>
          <a:prstGeom prst="rect">
            <a:avLst/>
          </a:prstGeom>
        </p:spPr>
      </p:pic>
      <p:pic>
        <p:nvPicPr>
          <p:cNvPr id="12" name="Bilde 12">
            <a:extLst>
              <a:ext uri="{FF2B5EF4-FFF2-40B4-BE49-F238E27FC236}">
                <a16:creationId xmlns:a16="http://schemas.microsoft.com/office/drawing/2014/main" id="{C0D8EDC8-6B19-4BCA-BBEE-0053E88B8EA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 y="4444285"/>
            <a:ext cx="5514078" cy="1670388"/>
          </a:xfrm>
          <a:prstGeom prst="rect">
            <a:avLst/>
          </a:prstGeom>
        </p:spPr>
      </p:pic>
    </p:spTree>
    <p:extLst>
      <p:ext uri="{BB962C8B-B14F-4D97-AF65-F5344CB8AC3E}">
        <p14:creationId xmlns:p14="http://schemas.microsoft.com/office/powerpoint/2010/main" val="34998963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90" y="5760731"/>
            <a:ext cx="3480254" cy="707886"/>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facebook.com/</a:t>
            </a:r>
            <a:r>
              <a:rPr lang="nb-NO" sz="1000" i="0" dirty="0" err="1">
                <a:solidFill>
                  <a:schemeClr val="bg1"/>
                </a:solidFill>
                <a:latin typeface="+mj-lt"/>
                <a:ea typeface="Open Sans" panose="020B0606030504020204" pitchFamily="34" charset="0"/>
                <a:cs typeface="Open Sans" panose="020B0606030504020204" pitchFamily="34" charset="0"/>
              </a:rPr>
              <a:t>statsforvaltarenrogaland</a:t>
            </a:r>
            <a:r>
              <a:rPr lang="nb-NO" sz="1000" i="0" dirty="0">
                <a:solidFill>
                  <a:schemeClr val="bg1"/>
                </a:solidFill>
                <a:latin typeface="+mj-lt"/>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statsforvalteren.no/ro</a:t>
            </a: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nb-NO" dirty="0"/>
            </a:br>
            <a:r>
              <a:rPr lang="nb-NO" dirty="0"/>
              <a:t>Har du ikke bilde som passer til tema, kan du bruke en </a:t>
            </a:r>
            <a:r>
              <a:rPr lang="nb-NO" dirty="0" err="1"/>
              <a:t>malside</a:t>
            </a:r>
            <a:r>
              <a:rPr lang="nb-NO" dirty="0"/>
              <a:t> uten bilde. </a:t>
            </a:r>
          </a:p>
          <a:p>
            <a:endParaRPr lang="nb-NO" dirty="0"/>
          </a:p>
        </p:txBody>
      </p:sp>
      <p:pic>
        <p:nvPicPr>
          <p:cNvPr id="4" name="Bilde 3">
            <a:extLst>
              <a:ext uri="{FF2B5EF4-FFF2-40B4-BE49-F238E27FC236}">
                <a16:creationId xmlns:a16="http://schemas.microsoft.com/office/drawing/2014/main" id="{8E4FBD05-0A6D-4BD8-AE79-60648C6B13BF}"/>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r="-2938"/>
          <a:stretch/>
        </p:blipFill>
        <p:spPr>
          <a:xfrm>
            <a:off x="0" y="-57"/>
            <a:ext cx="1113338" cy="6858057"/>
          </a:xfrm>
          <a:prstGeom prst="rect">
            <a:avLst/>
          </a:prstGeom>
        </p:spPr>
      </p:pic>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13" name="Bilde 12">
            <a:extLst>
              <a:ext uri="{FF2B5EF4-FFF2-40B4-BE49-F238E27FC236}">
                <a16:creationId xmlns:a16="http://schemas.microsoft.com/office/drawing/2014/main" id="{80BB94B5-001E-41DB-A787-AD16C502BB9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6501" y="4607318"/>
            <a:ext cx="4860300" cy="1472338"/>
          </a:xfrm>
          <a:prstGeom prst="rect">
            <a:avLst/>
          </a:prstGeom>
        </p:spPr>
      </p:pic>
    </p:spTree>
    <p:extLst>
      <p:ext uri="{BB962C8B-B14F-4D97-AF65-F5344CB8AC3E}">
        <p14:creationId xmlns:p14="http://schemas.microsoft.com/office/powerpoint/2010/main" val="241541459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hasCustomPrompt="1"/>
          </p:nvPr>
        </p:nvSpPr>
        <p:spPr>
          <a:xfrm>
            <a:off x="1951" y="0"/>
            <a:ext cx="12192000" cy="5222875"/>
          </a:xfrm>
          <a:prstGeom prst="rect">
            <a:avLst/>
          </a:prstGeom>
        </p:spPr>
        <p:txBody>
          <a:bodyPr/>
          <a:lstStyle>
            <a:lvl1pPr marL="0" indent="0" algn="ctr">
              <a:buNone/>
              <a:defRPr/>
            </a:lvl1pPr>
          </a:lstStyle>
          <a:p>
            <a:r>
              <a:rPr lang="nb-NO" dirty="0"/>
              <a:t>Klikk på ikonet i midten for å sette inn et bilde på siste side i presentasjonen.</a:t>
            </a:r>
          </a:p>
        </p:txBody>
      </p:sp>
      <p:sp>
        <p:nvSpPr>
          <p:cNvPr id="22" name="Plassholder for tekst 9">
            <a:extLst>
              <a:ext uri="{FF2B5EF4-FFF2-40B4-BE49-F238E27FC236}">
                <a16:creationId xmlns:a16="http://schemas.microsoft.com/office/drawing/2014/main" id="{DFDAE691-7AD4-4AEA-BE0D-C69BCF13134D}"/>
              </a:ext>
            </a:extLst>
          </p:cNvPr>
          <p:cNvSpPr>
            <a:spLocks noGrp="1"/>
          </p:cNvSpPr>
          <p:nvPr>
            <p:ph type="body" sz="quarter" idx="14" hasCustomPrompt="1"/>
          </p:nvPr>
        </p:nvSpPr>
        <p:spPr>
          <a:xfrm>
            <a:off x="1058651" y="1036321"/>
            <a:ext cx="3591125" cy="3206924"/>
          </a:xfrm>
          <a:prstGeom prst="rect">
            <a:avLst/>
          </a:prstGeom>
          <a:solidFill>
            <a:srgbClr val="00244E">
              <a:alpha val="80000"/>
            </a:srgbClr>
          </a:solidFill>
        </p:spPr>
        <p:txBody>
          <a:bodyPr wrap="square" lIns="324000" tIns="216000" rIns="252000" bIns="216000" anchor="ctr"/>
          <a:lstStyle>
            <a:lvl1pPr marL="0" indent="0">
              <a:buNone/>
              <a:defRPr sz="18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32" name="TekstSylinder 31">
            <a:extLst>
              <a:ext uri="{FF2B5EF4-FFF2-40B4-BE49-F238E27FC236}">
                <a16:creationId xmlns:a16="http://schemas.microsoft.com/office/drawing/2014/main" id="{E831F85E-8785-4C6B-B398-C3BF356D2BB5}"/>
              </a:ext>
            </a:extLst>
          </p:cNvPr>
          <p:cNvSpPr txBox="1"/>
          <p:nvPr/>
        </p:nvSpPr>
        <p:spPr>
          <a:xfrm>
            <a:off x="8896396" y="5725982"/>
            <a:ext cx="3295604" cy="707886"/>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facebook.com/</a:t>
            </a:r>
            <a:r>
              <a:rPr lang="nb-NO" sz="1000" i="0" dirty="0" err="1">
                <a:solidFill>
                  <a:schemeClr val="bg1"/>
                </a:solidFill>
                <a:latin typeface="+mj-lt"/>
                <a:ea typeface="Open Sans" panose="020B0606030504020204" pitchFamily="34" charset="0"/>
                <a:cs typeface="Open Sans" panose="020B0606030504020204" pitchFamily="34" charset="0"/>
              </a:rPr>
              <a:t>statsforvaltarenrogaland</a:t>
            </a:r>
            <a:r>
              <a:rPr lang="nb-NO" sz="1000" i="0" dirty="0">
                <a:solidFill>
                  <a:schemeClr val="bg1"/>
                </a:solidFill>
                <a:latin typeface="+mj-lt"/>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statsforvalteren.no/ro</a:t>
            </a: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1" name="Plassholder for tekst 3">
            <a:extLst>
              <a:ext uri="{FF2B5EF4-FFF2-40B4-BE49-F238E27FC236}">
                <a16:creationId xmlns:a16="http://schemas.microsoft.com/office/drawing/2014/main" id="{975475F7-94A4-43AB-AFCC-48725A695B6B}"/>
              </a:ext>
            </a:extLst>
          </p:cNvPr>
          <p:cNvSpPr>
            <a:spLocks noGrp="1"/>
          </p:cNvSpPr>
          <p:nvPr>
            <p:ph type="body" sz="quarter" idx="25" hasCustomPrompt="1"/>
          </p:nvPr>
        </p:nvSpPr>
        <p:spPr>
          <a:xfrm>
            <a:off x="1058650" y="5049866"/>
            <a:ext cx="3597487" cy="172253"/>
          </a:xfrm>
          <a:prstGeom prst="rect">
            <a:avLst/>
          </a:prstGeom>
        </p:spPr>
        <p:txBody>
          <a:bodyPr lIns="0" tIns="0" rIns="0" anchor="ctr">
            <a:normAutofit/>
          </a:bodyPr>
          <a:lstStyle>
            <a:lvl1pPr marL="0" indent="0">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17" name="Bilde 16">
            <a:extLst>
              <a:ext uri="{FF2B5EF4-FFF2-40B4-BE49-F238E27FC236}">
                <a16:creationId xmlns:a16="http://schemas.microsoft.com/office/drawing/2014/main" id="{7EBFB9E6-519A-45A6-BFA0-896E2839B611}"/>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18" y="5222119"/>
            <a:ext cx="5400165" cy="1635880"/>
          </a:xfrm>
          <a:prstGeom prst="rect">
            <a:avLst/>
          </a:prstGeom>
        </p:spPr>
      </p:pic>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2680062275"/>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userDrawn="1">
          <p15:clr>
            <a:srgbClr val="FBAE40"/>
          </p15:clr>
        </p15:guide>
        <p15:guide id="4" pos="2933">
          <p15:clr>
            <a:srgbClr val="FBAE40"/>
          </p15:clr>
        </p15:guide>
        <p15:guide id="5" orient="horz" pos="4020">
          <p15:clr>
            <a:srgbClr val="FBAE40"/>
          </p15:clr>
        </p15:guide>
        <p15:guide id="6" pos="565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10482859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8194355" y="1535030"/>
            <a:ext cx="3997640" cy="4747878"/>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05.08.2026</a:t>
            </a:fld>
            <a:endParaRPr lang="nb-NO"/>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2" name="Bilde 2">
            <a:extLst>
              <a:ext uri="{FF2B5EF4-FFF2-40B4-BE49-F238E27FC236}">
                <a16:creationId xmlns:a16="http://schemas.microsoft.com/office/drawing/2014/main" id="{F8D67327-1123-4935-BCF5-3FA004F0C25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0" y="5160936"/>
            <a:ext cx="5602135" cy="1697063"/>
          </a:xfrm>
          <a:prstGeom prst="rect">
            <a:avLst/>
          </a:prstGeom>
        </p:spPr>
      </p:pic>
    </p:spTree>
    <p:extLst>
      <p:ext uri="{BB962C8B-B14F-4D97-AF65-F5344CB8AC3E}">
        <p14:creationId xmlns:p14="http://schemas.microsoft.com/office/powerpoint/2010/main" val="393635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9" name="Plassholder for lysbildenummer 5">
            <a:extLst>
              <a:ext uri="{FF2B5EF4-FFF2-40B4-BE49-F238E27FC236}">
                <a16:creationId xmlns:a16="http://schemas.microsoft.com/office/drawing/2014/main" id="{ACDE66F6-3636-4218-8D66-77005AFAE89D}"/>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36B78508-2033-4BC7-9A2B-3EA310F7D1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kern="1200" cap="none" normalizeH="0" baseline="0" dirty="0">
                <a:ln>
                  <a:noFill/>
                </a:ln>
                <a:solidFill>
                  <a:schemeClr val="accent3"/>
                </a:solidFill>
                <a:effectLst/>
                <a:latin typeface="+mj-lt"/>
                <a:ea typeface="+mn-ea"/>
                <a:cs typeface="Arial" panose="020B0604020202020204" pitchFamily="34" charset="0"/>
              </a:rPr>
              <a:t>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pic>
        <p:nvPicPr>
          <p:cNvPr id="6" name="Bilde 5">
            <a:extLst>
              <a:ext uri="{FF2B5EF4-FFF2-40B4-BE49-F238E27FC236}">
                <a16:creationId xmlns:a16="http://schemas.microsoft.com/office/drawing/2014/main" id="{DD6FCC2D-F7C0-4100-AD53-3AF8C3B2E2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27248005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50000"/>
            </a:schemeClr>
          </a:solidFill>
          <a:ln>
            <a:noFill/>
          </a:ln>
        </p:spPr>
        <p:txBody>
          <a:bodyPr anchor="ctr">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 inn bilde som passer presentasjonens tema. </a:t>
            </a:r>
          </a:p>
          <a:p>
            <a:endParaRPr lang="nb-NO"/>
          </a:p>
          <a:p>
            <a:r>
              <a:rPr lang="nb-NO"/>
              <a:t>Hvis du ikke har et bilde som er relevant, kan du bruke en </a:t>
            </a:r>
            <a:r>
              <a:rPr lang="nb-NO" err="1"/>
              <a:t>forsidemal</a:t>
            </a:r>
            <a:r>
              <a:rPr lang="nb-NO"/>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05.08.2026</a:t>
            </a:fld>
            <a:endParaRPr lang="nb-NO"/>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8677334" y="5226049"/>
            <a:ext cx="3514666" cy="1568451"/>
          </a:xfrm>
          <a:prstGeom prst="rect">
            <a:avLst/>
          </a:prstGeom>
        </p:spPr>
      </p:pic>
      <p:pic>
        <p:nvPicPr>
          <p:cNvPr id="13" name="Bilde 2">
            <a:extLst>
              <a:ext uri="{FF2B5EF4-FFF2-40B4-BE49-F238E27FC236}">
                <a16:creationId xmlns:a16="http://schemas.microsoft.com/office/drawing/2014/main" id="{EF268B70-2F52-433A-95C9-27D60C8702A7}"/>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0" y="5160936"/>
            <a:ext cx="5602135" cy="1697063"/>
          </a:xfrm>
          <a:prstGeom prst="rect">
            <a:avLst/>
          </a:prstGeom>
        </p:spPr>
      </p:pic>
    </p:spTree>
    <p:extLst>
      <p:ext uri="{BB962C8B-B14F-4D97-AF65-F5344CB8AC3E}">
        <p14:creationId xmlns:p14="http://schemas.microsoft.com/office/powerpoint/2010/main" val="45663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05.08.2026</a:t>
            </a:fld>
            <a:endParaRPr lang="nb-NO"/>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8677334" y="5226049"/>
            <a:ext cx="3514666" cy="1568451"/>
          </a:xfrm>
          <a:prstGeom prst="rect">
            <a:avLst/>
          </a:prstGeom>
        </p:spPr>
      </p:pic>
      <p:pic>
        <p:nvPicPr>
          <p:cNvPr id="17" name="Bilde 2">
            <a:extLst>
              <a:ext uri="{FF2B5EF4-FFF2-40B4-BE49-F238E27FC236}">
                <a16:creationId xmlns:a16="http://schemas.microsoft.com/office/drawing/2014/main" id="{6DB6A3C4-C072-49C9-B1A8-E65476E2D72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0" y="5160936"/>
            <a:ext cx="5602135" cy="1697063"/>
          </a:xfrm>
          <a:prstGeom prst="rect">
            <a:avLst/>
          </a:prstGeom>
        </p:spPr>
      </p:pic>
    </p:spTree>
    <p:extLst>
      <p:ext uri="{BB962C8B-B14F-4D97-AF65-F5344CB8AC3E}">
        <p14:creationId xmlns:p14="http://schemas.microsoft.com/office/powerpoint/2010/main" val="2164835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bakgrunns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B25F000E-37A8-4940-9530-AC41E4F29800}"/>
              </a:ext>
            </a:extLst>
          </p:cNvPr>
          <p:cNvSpPr>
            <a:spLocks noGrp="1"/>
          </p:cNvSpPr>
          <p:nvPr>
            <p:ph type="pic" sz="quarter" idx="12"/>
          </p:nvPr>
        </p:nvSpPr>
        <p:spPr>
          <a:xfrm>
            <a:off x="0" y="0"/>
            <a:ext cx="12192000" cy="5226050"/>
          </a:xfrm>
          <a:prstGeom prst="rect">
            <a:avLst/>
          </a:prstGeom>
          <a:solidFill>
            <a:schemeClr val="bg1">
              <a:lumMod val="85000"/>
            </a:schemeClr>
          </a:solidFill>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9" y="2728451"/>
            <a:ext cx="9904918" cy="927561"/>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a:t>
            </a:r>
            <a:r>
              <a:rPr lang="nb-NO" dirty="0" err="1"/>
              <a:t>bildemal</a:t>
            </a:r>
            <a:endParaRPr lang="nb-NO" dirty="0"/>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05.08.2026</a:t>
            </a:fld>
            <a:endParaRPr lang="nb-NO"/>
          </a:p>
        </p:txBody>
      </p:sp>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4" name="Bilde 3">
            <a:extLst>
              <a:ext uri="{FF2B5EF4-FFF2-40B4-BE49-F238E27FC236}">
                <a16:creationId xmlns:a16="http://schemas.microsoft.com/office/drawing/2014/main" id="{56788206-D5AB-41F9-80E6-8340542FB71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8677334" y="5226049"/>
            <a:ext cx="3514666" cy="1568451"/>
          </a:xfrm>
          <a:prstGeom prst="rect">
            <a:avLst/>
          </a:prstGeom>
        </p:spPr>
      </p:pic>
      <p:pic>
        <p:nvPicPr>
          <p:cNvPr id="8" name="Bilde 2">
            <a:extLst>
              <a:ext uri="{FF2B5EF4-FFF2-40B4-BE49-F238E27FC236}">
                <a16:creationId xmlns:a16="http://schemas.microsoft.com/office/drawing/2014/main" id="{B0B60341-A5DA-46E4-BE21-B55C65F359B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0" y="5160936"/>
            <a:ext cx="5602135" cy="1697063"/>
          </a:xfrm>
          <a:prstGeom prst="rect">
            <a:avLst/>
          </a:prstGeom>
        </p:spPr>
      </p:pic>
    </p:spTree>
    <p:extLst>
      <p:ext uri="{BB962C8B-B14F-4D97-AF65-F5344CB8AC3E}">
        <p14:creationId xmlns:p14="http://schemas.microsoft.com/office/powerpoint/2010/main" val="13635736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27724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8" name="TekstSylinder 17">
            <a:extLst>
              <a:ext uri="{FF2B5EF4-FFF2-40B4-BE49-F238E27FC236}">
                <a16:creationId xmlns:a16="http://schemas.microsoft.com/office/drawing/2014/main" id="{A313FA3F-7BA2-4A81-9EC3-B718AACCD38C}"/>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1161279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faktaboks">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61072EAD-B1BE-40B7-88CE-9948D7487840}"/>
              </a:ext>
            </a:extLst>
          </p:cNvPr>
          <p:cNvSpPr/>
          <p:nvPr userDrawn="1"/>
        </p:nvSpPr>
        <p:spPr>
          <a:xfrm>
            <a:off x="7492621" y="2164467"/>
            <a:ext cx="3643689" cy="4144258"/>
          </a:xfrm>
          <a:prstGeom prst="rect">
            <a:avLst/>
          </a:prstGeom>
          <a:solidFill>
            <a:srgbClr val="00244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I </a:t>
            </a:r>
            <a:r>
              <a:rPr lang="nb-NO" dirty="0" err="1"/>
              <a:t>faktaboksen</a:t>
            </a:r>
            <a:r>
              <a:rPr lang="nb-NO" dirty="0"/>
              <a:t> kan du skrive viktig informasjon som hører til tema du snakker om. </a:t>
            </a:r>
            <a:br>
              <a:rPr lang="nb-NO" dirty="0"/>
            </a:br>
            <a:r>
              <a:rPr lang="nb-NO" dirty="0"/>
              <a:t>For eksempel en lovparagraf, statistikk eller en huskeliste med nyttige tips.</a:t>
            </a:r>
            <a:br>
              <a:rPr lang="nb-NO" dirty="0"/>
            </a:br>
            <a:r>
              <a:rPr lang="nb-NO" dirty="0"/>
              <a:t>Bruk stor bokstav og punktum i dersom det er hele setninger i hvert punkt.</a:t>
            </a:r>
            <a:br>
              <a:rPr lang="nb-NO" dirty="0"/>
            </a:br>
            <a:r>
              <a:rPr lang="nb-NO" dirty="0"/>
              <a:t>Skriv gjerne inn kilde for fakta,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3600">
                <a:solidFill>
                  <a:schemeClr val="accent1"/>
                </a:solidFill>
                <a:latin typeface="+mn-lt"/>
              </a:defRPr>
            </a:lvl1pPr>
          </a:lstStyle>
          <a:p>
            <a:r>
              <a:rPr lang="nb-NO" dirty="0"/>
              <a:t>Overskrift (pkt. 36) bør være kort og tydelig</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sp>
        <p:nvSpPr>
          <p:cNvPr id="23" name="Plassholder for lysbildenummer 5">
            <a:extLst>
              <a:ext uri="{FF2B5EF4-FFF2-40B4-BE49-F238E27FC236}">
                <a16:creationId xmlns:a16="http://schemas.microsoft.com/office/drawing/2014/main" id="{1A68D441-1FE4-45DF-A9CA-628415C9F5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4" name="TekstSylinder 23">
            <a:extLst>
              <a:ext uri="{FF2B5EF4-FFF2-40B4-BE49-F238E27FC236}">
                <a16:creationId xmlns:a16="http://schemas.microsoft.com/office/drawing/2014/main" id="{3CC8C128-2F49-404D-A2E6-C30A58B3F6F8}"/>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Statsforvalteren i Rogaland</a:t>
            </a:r>
            <a:endParaRPr kumimoji="0" lang="nb-NO" altLang="nb-NO" sz="700" b="0" i="0" u="none" strike="noStrike" cap="none" normalizeH="0" baseline="0" dirty="0">
              <a:ln>
                <a:noFill/>
              </a:ln>
              <a:solidFill>
                <a:schemeClr val="accent3"/>
              </a:solidFill>
              <a:effectLst/>
              <a:latin typeface="+mj-lt"/>
              <a:cs typeface="Arial" panose="020B0604020202020204" pitchFamily="34" charset="0"/>
            </a:endParaRPr>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066616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25142320"/>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666" r:id="rId3"/>
    <p:sldLayoutId id="2147483667" r:id="rId4"/>
    <p:sldLayoutId id="2147483669" r:id="rId5"/>
    <p:sldLayoutId id="2147483756" r:id="rId6"/>
    <p:sldLayoutId id="2147483664" r:id="rId7"/>
    <p:sldLayoutId id="2147483713" r:id="rId8"/>
    <p:sldLayoutId id="2147483685" r:id="rId9"/>
    <p:sldLayoutId id="2147483714" r:id="rId10"/>
    <p:sldLayoutId id="2147483702" r:id="rId11"/>
    <p:sldLayoutId id="2147483736" r:id="rId12"/>
    <p:sldLayoutId id="2147483733" r:id="rId13"/>
    <p:sldLayoutId id="2147483716" r:id="rId14"/>
    <p:sldLayoutId id="2147483707" r:id="rId15"/>
    <p:sldLayoutId id="2147483675" r:id="rId16"/>
    <p:sldLayoutId id="2147483706" r:id="rId17"/>
    <p:sldLayoutId id="2147483709" r:id="rId18"/>
    <p:sldLayoutId id="2147483711" r:id="rId19"/>
    <p:sldLayoutId id="2147483710" r:id="rId20"/>
    <p:sldLayoutId id="2147483712" r:id="rId21"/>
    <p:sldLayoutId id="2147483655" r:id="rId22"/>
    <p:sldLayoutId id="2147483761" r:id="rId23"/>
    <p:sldLayoutId id="2147483763" r:id="rId24"/>
    <p:sldLayoutId id="2147483759" r:id="rId25"/>
    <p:sldLayoutId id="2147483758" r:id="rId26"/>
    <p:sldLayoutId id="2147483757" r:id="rId27"/>
    <p:sldLayoutId id="2147483746" r:id="rId28"/>
    <p:sldLayoutId id="2147483718" r:id="rId29"/>
    <p:sldLayoutId id="2147483719" r:id="rId30"/>
  </p:sldLayoutIdLst>
  <p:hf sldNum="0" hdr="0" ftr="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userDrawn="1">
          <p15:clr>
            <a:srgbClr val="547EBF"/>
          </p15:clr>
        </p15:guide>
        <p15:guide id="2" pos="257" userDrawn="1">
          <p15:clr>
            <a:srgbClr val="F26B43"/>
          </p15:clr>
        </p15:guide>
        <p15:guide id="3" pos="665" userDrawn="1">
          <p15:clr>
            <a:srgbClr val="547EBF"/>
          </p15:clr>
        </p15:guide>
        <p15:guide id="4" orient="horz" pos="3974" userDrawn="1">
          <p15:clr>
            <a:srgbClr val="547EBF"/>
          </p15:clr>
        </p15:guide>
        <p15:guide id="5" pos="7015" userDrawn="1">
          <p15:clr>
            <a:srgbClr val="547EBF"/>
          </p15:clr>
        </p15:guide>
        <p15:guide id="6" orient="horz" pos="232" userDrawn="1">
          <p15:clr>
            <a:srgbClr val="F26B43"/>
          </p15:clr>
        </p15:guide>
        <p15:guide id="7" pos="7423" userDrawn="1">
          <p15:clr>
            <a:srgbClr val="F26B43"/>
          </p15:clr>
        </p15:guide>
        <p15:guide id="8" pos="7106" userDrawn="1">
          <p15:clr>
            <a:srgbClr val="F26B43"/>
          </p15:clr>
        </p15:guide>
        <p15:guide id="9" pos="3840" userDrawn="1">
          <p15:clr>
            <a:srgbClr val="FDE53C"/>
          </p15:clr>
        </p15:guide>
        <p15:guide id="11" orient="horz" pos="550" userDrawn="1">
          <p15:clr>
            <a:srgbClr val="F26B43"/>
          </p15:clr>
        </p15:guide>
        <p15:guide id="12" orient="horz" pos="4201" userDrawn="1">
          <p15:clr>
            <a:srgbClr val="F26B43"/>
          </p15:clr>
        </p15:guide>
        <p15:guide id="13" pos="2774" userDrawn="1">
          <p15:clr>
            <a:srgbClr val="F26B43"/>
          </p15:clr>
        </p15:guide>
        <p15:guide id="14" pos="4906" userDrawn="1">
          <p15:clr>
            <a:srgbClr val="F26B43"/>
          </p15:clr>
        </p15:guide>
        <p15:guide id="15" orient="horz" pos="2092" userDrawn="1">
          <p15:clr>
            <a:srgbClr val="F26B43"/>
          </p15:clr>
        </p15:guide>
        <p15:guide id="16" orient="horz" pos="272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EB98F04B-3204-4C90-9ECE-95BE9419C36A}"/>
              </a:ext>
            </a:extLst>
          </p:cNvPr>
          <p:cNvSpPr>
            <a:spLocks noGrp="1"/>
          </p:cNvSpPr>
          <p:nvPr>
            <p:ph type="dt" sz="half" idx="2"/>
          </p:nvPr>
        </p:nvSpPr>
        <p:spPr/>
        <p:txBody>
          <a:bodyPr/>
          <a:lstStyle/>
          <a:p>
            <a:fld id="{20CAE16B-463B-4D9A-B532-D4D0B4862104}" type="datetime1">
              <a:rPr lang="nb-NO" smtClean="0"/>
              <a:pPr/>
              <a:t>05.08.2026</a:t>
            </a:fld>
            <a:endParaRPr lang="nb-NO"/>
          </a:p>
        </p:txBody>
      </p:sp>
      <p:sp>
        <p:nvSpPr>
          <p:cNvPr id="3" name="Plassholder for tekst 2">
            <a:extLst>
              <a:ext uri="{FF2B5EF4-FFF2-40B4-BE49-F238E27FC236}">
                <a16:creationId xmlns:a16="http://schemas.microsoft.com/office/drawing/2014/main" id="{43CD5679-40D8-49A1-8E48-454435735C36}"/>
              </a:ext>
            </a:extLst>
          </p:cNvPr>
          <p:cNvSpPr>
            <a:spLocks noGrp="1"/>
          </p:cNvSpPr>
          <p:nvPr>
            <p:ph type="body" sz="quarter" idx="10"/>
          </p:nvPr>
        </p:nvSpPr>
        <p:spPr/>
        <p:txBody>
          <a:bodyPr/>
          <a:lstStyle/>
          <a:p>
            <a:r>
              <a:rPr lang="nb-NO" dirty="0"/>
              <a:t>Regionalt </a:t>
            </a:r>
            <a:r>
              <a:rPr lang="nb-NO" dirty="0" err="1"/>
              <a:t>innspillsmøte</a:t>
            </a:r>
            <a:endParaRPr lang="nb-NO" dirty="0"/>
          </a:p>
          <a:p>
            <a:r>
              <a:rPr lang="nb-NO" dirty="0"/>
              <a:t>Rusbehandlingsutvalget</a:t>
            </a:r>
          </a:p>
        </p:txBody>
      </p:sp>
      <p:sp>
        <p:nvSpPr>
          <p:cNvPr id="4" name="Plassholder for tekst 3">
            <a:extLst>
              <a:ext uri="{FF2B5EF4-FFF2-40B4-BE49-F238E27FC236}">
                <a16:creationId xmlns:a16="http://schemas.microsoft.com/office/drawing/2014/main" id="{2AD12331-2C78-471C-838D-6AB8C0C7554B}"/>
              </a:ext>
            </a:extLst>
          </p:cNvPr>
          <p:cNvSpPr>
            <a:spLocks noGrp="1"/>
          </p:cNvSpPr>
          <p:nvPr>
            <p:ph type="body" sz="quarter" idx="11"/>
          </p:nvPr>
        </p:nvSpPr>
        <p:spPr/>
        <p:txBody>
          <a:bodyPr/>
          <a:lstStyle/>
          <a:p>
            <a:r>
              <a:rPr lang="nb-NO" dirty="0"/>
              <a:t>16. juni 2026</a:t>
            </a:r>
          </a:p>
          <a:p>
            <a:r>
              <a:rPr lang="nb-NO" dirty="0"/>
              <a:t>Seniorrådgiver Sita Grepp</a:t>
            </a:r>
          </a:p>
          <a:p>
            <a:r>
              <a:rPr lang="nb-NO" dirty="0"/>
              <a:t>Statsforvalteren i Rogaland og Statsforvalteren i Vestland</a:t>
            </a:r>
          </a:p>
        </p:txBody>
      </p:sp>
    </p:spTree>
    <p:extLst>
      <p:ext uri="{BB962C8B-B14F-4D97-AF65-F5344CB8AC3E}">
        <p14:creationId xmlns:p14="http://schemas.microsoft.com/office/powerpoint/2010/main" val="989492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5950C9-0A5E-21F0-7BCF-5F0A71E75E87}"/>
              </a:ext>
            </a:extLst>
          </p:cNvPr>
          <p:cNvSpPr>
            <a:spLocks noGrp="1"/>
          </p:cNvSpPr>
          <p:nvPr>
            <p:ph type="title"/>
          </p:nvPr>
        </p:nvSpPr>
        <p:spPr>
          <a:xfrm>
            <a:off x="1055688" y="258417"/>
            <a:ext cx="10080625" cy="1691918"/>
          </a:xfrm>
        </p:spPr>
        <p:txBody>
          <a:bodyPr/>
          <a:lstStyle/>
          <a:p>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r>
              <a:rPr lang="nb-NO" sz="3200" dirty="0"/>
              <a:t>Utfordringer i dagens organisering og gjennomføring av rusmiddel- og avhengighetsbehandling i Norge, herunder LAR. </a:t>
            </a:r>
          </a:p>
        </p:txBody>
      </p:sp>
      <p:sp>
        <p:nvSpPr>
          <p:cNvPr id="3" name="Plassholder for tekst 2">
            <a:extLst>
              <a:ext uri="{FF2B5EF4-FFF2-40B4-BE49-F238E27FC236}">
                <a16:creationId xmlns:a16="http://schemas.microsoft.com/office/drawing/2014/main" id="{50F7A0E0-92A5-F81D-A47C-30A8C811E2F9}"/>
              </a:ext>
            </a:extLst>
          </p:cNvPr>
          <p:cNvSpPr>
            <a:spLocks noGrp="1"/>
          </p:cNvSpPr>
          <p:nvPr>
            <p:ph type="body" sz="quarter" idx="11"/>
          </p:nvPr>
        </p:nvSpPr>
        <p:spPr/>
        <p:txBody>
          <a:bodyPr/>
          <a:lstStyle/>
          <a:p>
            <a:pPr marL="457200" indent="-457200">
              <a:buFont typeface="+mj-lt"/>
              <a:buAutoNum type="arabicPeriod"/>
            </a:pPr>
            <a:r>
              <a:rPr lang="nb-NO" sz="2300" dirty="0"/>
              <a:t>Tilgjengelighet og kapasitet</a:t>
            </a:r>
          </a:p>
          <a:p>
            <a:pPr marL="457200" indent="-457200">
              <a:buFont typeface="+mj-lt"/>
              <a:buAutoNum type="arabicPeriod"/>
            </a:pPr>
            <a:r>
              <a:rPr lang="nb-NO" sz="2300" dirty="0"/>
              <a:t>Fragmenterte tjenester </a:t>
            </a:r>
          </a:p>
          <a:p>
            <a:pPr marL="457200" indent="-457200">
              <a:buFont typeface="+mj-lt"/>
              <a:buAutoNum type="arabicPeriod"/>
            </a:pPr>
            <a:r>
              <a:rPr lang="nb-NO" sz="2300" dirty="0"/>
              <a:t> Manglende helhetlig oppfølging</a:t>
            </a:r>
          </a:p>
          <a:p>
            <a:pPr marL="457200" indent="-457200">
              <a:buFont typeface="+mj-lt"/>
              <a:buAutoNum type="arabicPeriod"/>
            </a:pPr>
            <a:r>
              <a:rPr lang="nb-NO" sz="2300" dirty="0"/>
              <a:t> LAR – Tilbakemelding fra pasienter</a:t>
            </a:r>
          </a:p>
          <a:p>
            <a:pPr marL="457200" indent="-457200">
              <a:buFont typeface="+mj-lt"/>
              <a:buAutoNum type="arabicPeriod"/>
            </a:pPr>
            <a:r>
              <a:rPr lang="nb-NO" sz="2300" dirty="0"/>
              <a:t>Brukerperspektivet - ingenting om oss, uten oss.</a:t>
            </a:r>
          </a:p>
          <a:p>
            <a:pPr marL="457200" indent="-457200">
              <a:buFont typeface="+mj-lt"/>
              <a:buAutoNum type="arabicPeriod"/>
            </a:pPr>
            <a:r>
              <a:rPr lang="nb-NO" sz="2300" dirty="0"/>
              <a:t>Kompetanse og praksisutøvelse</a:t>
            </a:r>
          </a:p>
          <a:p>
            <a:pPr marL="457200" indent="-457200">
              <a:buFont typeface="+mj-lt"/>
              <a:buAutoNum type="arabicPeriod"/>
            </a:pPr>
            <a:endParaRPr lang="nb-NO" dirty="0"/>
          </a:p>
          <a:p>
            <a:endParaRPr lang="nb-NO" dirty="0"/>
          </a:p>
        </p:txBody>
      </p:sp>
      <p:sp>
        <p:nvSpPr>
          <p:cNvPr id="4" name="Plassholder for tekst 3">
            <a:extLst>
              <a:ext uri="{FF2B5EF4-FFF2-40B4-BE49-F238E27FC236}">
                <a16:creationId xmlns:a16="http://schemas.microsoft.com/office/drawing/2014/main" id="{A659A0F3-5726-6533-E163-1066C5D15AEA}"/>
              </a:ext>
            </a:extLst>
          </p:cNvPr>
          <p:cNvSpPr>
            <a:spLocks noGrp="1"/>
          </p:cNvSpPr>
          <p:nvPr>
            <p:ph type="body" sz="quarter" idx="12"/>
          </p:nvPr>
        </p:nvSpPr>
        <p:spPr>
          <a:xfrm>
            <a:off x="5996609" y="2158799"/>
            <a:ext cx="5129710" cy="4144259"/>
          </a:xfrm>
        </p:spPr>
        <p:txBody>
          <a:bodyPr/>
          <a:lstStyle/>
          <a:p>
            <a:r>
              <a:rPr lang="nb-NO" dirty="0"/>
              <a:t>Oppsummert:</a:t>
            </a:r>
          </a:p>
          <a:p>
            <a:r>
              <a:rPr lang="nb-NO" dirty="0"/>
              <a:t>Det er fremdeles behov for sterkere samordning mellom 1.- og 2.linjetjenestene, fleksible og tilgjengelige tjenester der brukermedvirkning er sentralt med større vekt på helhetlige og individuelt tilpassede forløp.</a:t>
            </a:r>
          </a:p>
          <a:p>
            <a:endParaRPr lang="nb-NO" dirty="0"/>
          </a:p>
        </p:txBody>
      </p:sp>
    </p:spTree>
    <p:extLst>
      <p:ext uri="{BB962C8B-B14F-4D97-AF65-F5344CB8AC3E}">
        <p14:creationId xmlns:p14="http://schemas.microsoft.com/office/powerpoint/2010/main" val="312169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442589C-E794-BA41-3DC1-2AAE1C1C35C7}"/>
              </a:ext>
            </a:extLst>
          </p:cNvPr>
          <p:cNvSpPr>
            <a:spLocks noGrp="1"/>
          </p:cNvSpPr>
          <p:nvPr>
            <p:ph type="title"/>
          </p:nvPr>
        </p:nvSpPr>
        <p:spPr>
          <a:xfrm>
            <a:off x="1055688" y="873125"/>
            <a:ext cx="10080625" cy="1088197"/>
          </a:xfrm>
        </p:spPr>
        <p:txBody>
          <a:bodyPr/>
          <a:lstStyle/>
          <a:p>
            <a:r>
              <a:rPr lang="nb-NO" sz="3200" dirty="0"/>
              <a:t>En fremtidig formålstjenlig oppgave- og funksjonsdeling og samhandling mellom spesialisthelsetjenesten og den kommunale helse- og omsorgstjenesten</a:t>
            </a:r>
          </a:p>
        </p:txBody>
      </p:sp>
      <p:sp>
        <p:nvSpPr>
          <p:cNvPr id="3" name="Plassholder for tekst 2">
            <a:extLst>
              <a:ext uri="{FF2B5EF4-FFF2-40B4-BE49-F238E27FC236}">
                <a16:creationId xmlns:a16="http://schemas.microsoft.com/office/drawing/2014/main" id="{F1E6E63E-5ECD-F9D0-AAA1-03A491759A0D}"/>
              </a:ext>
            </a:extLst>
          </p:cNvPr>
          <p:cNvSpPr>
            <a:spLocks noGrp="1"/>
          </p:cNvSpPr>
          <p:nvPr>
            <p:ph type="body" sz="quarter" idx="11"/>
          </p:nvPr>
        </p:nvSpPr>
        <p:spPr/>
        <p:txBody>
          <a:bodyPr/>
          <a:lstStyle/>
          <a:p>
            <a:pPr marL="457200" indent="-457200">
              <a:buFontTx/>
              <a:buAutoNum type="arabicPeriod"/>
            </a:pPr>
            <a:r>
              <a:rPr lang="nb-NO" dirty="0"/>
              <a:t>Ansvarsfordeling og hvem gjør hva</a:t>
            </a:r>
          </a:p>
          <a:p>
            <a:pPr marL="457200" indent="-457200">
              <a:buFontTx/>
              <a:buAutoNum type="arabicPeriod"/>
            </a:pPr>
            <a:r>
              <a:rPr lang="nb-NO" dirty="0"/>
              <a:t>Overgangsarbeid – unngå gapet.</a:t>
            </a:r>
          </a:p>
          <a:p>
            <a:pPr marL="457200" indent="-457200">
              <a:buFontTx/>
              <a:buAutoNum type="arabicPeriod"/>
            </a:pPr>
            <a:r>
              <a:rPr lang="nb-NO" dirty="0"/>
              <a:t>Forpliktende samhandling</a:t>
            </a:r>
          </a:p>
          <a:p>
            <a:pPr marL="457200" indent="-457200">
              <a:buFontTx/>
              <a:buAutoNum type="arabicPeriod"/>
            </a:pPr>
            <a:r>
              <a:rPr lang="nb-NO" dirty="0"/>
              <a:t>Pasienten i sentrum</a:t>
            </a:r>
          </a:p>
          <a:p>
            <a:pPr marL="457200" indent="-457200">
              <a:buFontTx/>
              <a:buAutoNum type="arabicPeriod"/>
            </a:pPr>
            <a:r>
              <a:rPr lang="nb-NO" dirty="0"/>
              <a:t>Felles forståelse og kompetansegrunnlag</a:t>
            </a:r>
          </a:p>
          <a:p>
            <a:pPr marL="457200" indent="-457200">
              <a:buFontTx/>
              <a:buAutoNum type="arabicPeriod"/>
            </a:pPr>
            <a:r>
              <a:rPr lang="nb-NO" dirty="0"/>
              <a:t>Samme oppdrag til kommune som til spesialisthelsetjenesten (Eks her er FACT)</a:t>
            </a:r>
          </a:p>
          <a:p>
            <a:pPr marL="457200" indent="-457200">
              <a:buFontTx/>
              <a:buAutoNum type="arabicPeriod"/>
            </a:pPr>
            <a:r>
              <a:rPr lang="nb-NO" dirty="0"/>
              <a:t>Bedre bruk av Helsefellesskapene</a:t>
            </a:r>
          </a:p>
          <a:p>
            <a:pPr marL="457200" indent="-457200">
              <a:buFontTx/>
              <a:buAutoNum type="arabicPeriod"/>
            </a:pPr>
            <a:r>
              <a:rPr lang="nb-NO" dirty="0"/>
              <a:t>Er det en ide å slå sammen nivåene? </a:t>
            </a:r>
          </a:p>
          <a:p>
            <a:endParaRPr lang="nb-NO" dirty="0"/>
          </a:p>
          <a:p>
            <a:pPr marL="457200" indent="-457200">
              <a:buFontTx/>
              <a:buAutoNum type="arabicPeriod"/>
            </a:pPr>
            <a:endParaRPr lang="nb-NO" dirty="0"/>
          </a:p>
          <a:p>
            <a:pPr marL="457200" indent="-457200">
              <a:buFontTx/>
              <a:buAutoNum type="arabicPeriod"/>
            </a:pPr>
            <a:endParaRPr lang="nb-NO" dirty="0"/>
          </a:p>
          <a:p>
            <a:pPr marL="457200" indent="-457200">
              <a:buAutoNum type="arabicPeriod"/>
            </a:pPr>
            <a:endParaRPr lang="nb-NO" dirty="0"/>
          </a:p>
        </p:txBody>
      </p:sp>
      <p:sp>
        <p:nvSpPr>
          <p:cNvPr id="4" name="Plassholder for tekst 3">
            <a:extLst>
              <a:ext uri="{FF2B5EF4-FFF2-40B4-BE49-F238E27FC236}">
                <a16:creationId xmlns:a16="http://schemas.microsoft.com/office/drawing/2014/main" id="{C2A93456-71B6-2839-2C7F-FC66110779FF}"/>
              </a:ext>
            </a:extLst>
          </p:cNvPr>
          <p:cNvSpPr>
            <a:spLocks noGrp="1"/>
          </p:cNvSpPr>
          <p:nvPr>
            <p:ph type="body" sz="quarter" idx="12"/>
          </p:nvPr>
        </p:nvSpPr>
        <p:spPr/>
        <p:txBody>
          <a:bodyPr/>
          <a:lstStyle/>
          <a:p>
            <a:r>
              <a:rPr lang="nb-NO" dirty="0"/>
              <a:t>Oppsummert:</a:t>
            </a:r>
          </a:p>
          <a:p>
            <a:r>
              <a:rPr lang="nb-NO" dirty="0"/>
              <a:t>Tydelig ansvar, forpliktende samhandling og mer fleksible løsninger rundt pasienten.</a:t>
            </a:r>
          </a:p>
          <a:p>
            <a:endParaRPr lang="nb-NO" dirty="0"/>
          </a:p>
        </p:txBody>
      </p:sp>
    </p:spTree>
    <p:extLst>
      <p:ext uri="{BB962C8B-B14F-4D97-AF65-F5344CB8AC3E}">
        <p14:creationId xmlns:p14="http://schemas.microsoft.com/office/powerpoint/2010/main" val="2472949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8450E6D-DCCC-FA22-3237-505F71F898B8}"/>
              </a:ext>
            </a:extLst>
          </p:cNvPr>
          <p:cNvSpPr>
            <a:spLocks noGrp="1"/>
          </p:cNvSpPr>
          <p:nvPr>
            <p:ph type="title"/>
          </p:nvPr>
        </p:nvSpPr>
        <p:spPr/>
        <p:txBody>
          <a:bodyPr/>
          <a:lstStyle/>
          <a:p>
            <a:r>
              <a:rPr lang="nb-NO" sz="3200" dirty="0"/>
              <a:t>Innretning av tjenestene som gir et mer samlet og helhetlig behandlingstilbud på tvers av forvaltningsnivåene og andre deler av velferdssektoren</a:t>
            </a:r>
          </a:p>
        </p:txBody>
      </p:sp>
      <p:sp>
        <p:nvSpPr>
          <p:cNvPr id="3" name="Plassholder for tekst 2">
            <a:extLst>
              <a:ext uri="{FF2B5EF4-FFF2-40B4-BE49-F238E27FC236}">
                <a16:creationId xmlns:a16="http://schemas.microsoft.com/office/drawing/2014/main" id="{2BD283FF-0A43-55D2-E0C7-D01F5CD88C97}"/>
              </a:ext>
            </a:extLst>
          </p:cNvPr>
          <p:cNvSpPr>
            <a:spLocks noGrp="1"/>
          </p:cNvSpPr>
          <p:nvPr>
            <p:ph type="body" sz="quarter" idx="11"/>
          </p:nvPr>
        </p:nvSpPr>
        <p:spPr/>
        <p:txBody>
          <a:bodyPr/>
          <a:lstStyle/>
          <a:p>
            <a:pPr marL="457200" indent="-457200">
              <a:buFont typeface="+mj-lt"/>
              <a:buAutoNum type="arabicPeriod"/>
            </a:pPr>
            <a:r>
              <a:rPr lang="nb-NO" dirty="0"/>
              <a:t>Er det en bedre løsning at tjenester  organiseres rundt pasientens behov – ikke systemets rammer</a:t>
            </a:r>
          </a:p>
          <a:p>
            <a:pPr marL="457200" indent="-457200">
              <a:buFont typeface="+mj-lt"/>
              <a:buAutoNum type="arabicPeriod"/>
            </a:pPr>
            <a:r>
              <a:rPr lang="nb-NO" dirty="0"/>
              <a:t>Flere integrerte og samtidige tilbud – koordinert innsats</a:t>
            </a:r>
          </a:p>
          <a:p>
            <a:pPr marL="457200" indent="-457200">
              <a:buFont typeface="+mj-lt"/>
              <a:buAutoNum type="arabicPeriod"/>
            </a:pPr>
            <a:r>
              <a:rPr lang="nb-NO" dirty="0"/>
              <a:t>derfor - samarbeid med andre deler av velferdssektoren</a:t>
            </a:r>
          </a:p>
          <a:p>
            <a:pPr marL="457200" indent="-457200">
              <a:buFont typeface="+mj-lt"/>
              <a:buAutoNum type="arabicPeriod"/>
            </a:pPr>
            <a:r>
              <a:rPr lang="nb-NO" dirty="0"/>
              <a:t>Faglig koordinering med tjenestene i førersete</a:t>
            </a:r>
          </a:p>
          <a:p>
            <a:pPr marL="457200" indent="-457200">
              <a:buFont typeface="+mj-lt"/>
              <a:buAutoNum type="arabicPeriod"/>
            </a:pPr>
            <a:r>
              <a:rPr lang="nb-NO" dirty="0"/>
              <a:t>Fleksible og tilgjengelige tjenester</a:t>
            </a:r>
          </a:p>
          <a:p>
            <a:pPr marL="457200" indent="-457200">
              <a:buFont typeface="+mj-lt"/>
              <a:buAutoNum type="arabicPeriod"/>
            </a:pPr>
            <a:r>
              <a:rPr lang="nb-NO" dirty="0"/>
              <a:t>Mye bedre samarbeid med frivilligheten</a:t>
            </a:r>
          </a:p>
        </p:txBody>
      </p:sp>
      <p:sp>
        <p:nvSpPr>
          <p:cNvPr id="4" name="Plassholder for tekst 3">
            <a:extLst>
              <a:ext uri="{FF2B5EF4-FFF2-40B4-BE49-F238E27FC236}">
                <a16:creationId xmlns:a16="http://schemas.microsoft.com/office/drawing/2014/main" id="{D92868F2-E016-4CBC-F231-7D9D4BD6FB8F}"/>
              </a:ext>
            </a:extLst>
          </p:cNvPr>
          <p:cNvSpPr>
            <a:spLocks noGrp="1"/>
          </p:cNvSpPr>
          <p:nvPr>
            <p:ph type="body" sz="quarter" idx="12"/>
          </p:nvPr>
        </p:nvSpPr>
        <p:spPr/>
        <p:txBody>
          <a:bodyPr/>
          <a:lstStyle/>
          <a:p>
            <a:r>
              <a:rPr lang="nb-NO" dirty="0"/>
              <a:t>Oppsummert:</a:t>
            </a:r>
          </a:p>
          <a:p>
            <a:r>
              <a:rPr lang="nb-NO" dirty="0"/>
              <a:t>En mer helhetlig innretning av tjenestene krever tettere kobling, brukeren/pasienten i sentrum og tydelig ansvar, koordinering og felles virkemidler.</a:t>
            </a:r>
          </a:p>
          <a:p>
            <a:endParaRPr lang="nb-NO" dirty="0"/>
          </a:p>
        </p:txBody>
      </p:sp>
    </p:spTree>
    <p:extLst>
      <p:ext uri="{BB962C8B-B14F-4D97-AF65-F5344CB8AC3E}">
        <p14:creationId xmlns:p14="http://schemas.microsoft.com/office/powerpoint/2010/main" val="3959365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271613-D980-BFAC-EEE4-4460B46C4CAA}"/>
              </a:ext>
            </a:extLst>
          </p:cNvPr>
          <p:cNvSpPr>
            <a:spLocks noGrp="1"/>
          </p:cNvSpPr>
          <p:nvPr>
            <p:ph type="title"/>
          </p:nvPr>
        </p:nvSpPr>
        <p:spPr/>
        <p:txBody>
          <a:bodyPr/>
          <a:lstStyle/>
          <a:p>
            <a:r>
              <a:rPr lang="nb-NO" dirty="0"/>
              <a:t>Økonomiske virkemidler for å understøtte ønsket faglig utvikling og samhandling</a:t>
            </a:r>
          </a:p>
        </p:txBody>
      </p:sp>
      <p:sp>
        <p:nvSpPr>
          <p:cNvPr id="3" name="Plassholder for tekst 2">
            <a:extLst>
              <a:ext uri="{FF2B5EF4-FFF2-40B4-BE49-F238E27FC236}">
                <a16:creationId xmlns:a16="http://schemas.microsoft.com/office/drawing/2014/main" id="{A4BFAE7B-0E92-9FFE-CBF2-6DA821B4AA5E}"/>
              </a:ext>
            </a:extLst>
          </p:cNvPr>
          <p:cNvSpPr>
            <a:spLocks noGrp="1"/>
          </p:cNvSpPr>
          <p:nvPr>
            <p:ph type="body" sz="quarter" idx="11"/>
          </p:nvPr>
        </p:nvSpPr>
        <p:spPr/>
        <p:txBody>
          <a:bodyPr/>
          <a:lstStyle/>
          <a:p>
            <a:pPr marL="457200" indent="-457200">
              <a:buFont typeface="+mj-lt"/>
              <a:buAutoNum type="arabicPeriod"/>
            </a:pPr>
            <a:r>
              <a:rPr lang="nb-NO" dirty="0"/>
              <a:t>Endringer i finansiering </a:t>
            </a:r>
          </a:p>
          <a:p>
            <a:pPr marL="457200" indent="-457200">
              <a:buFont typeface="+mj-lt"/>
              <a:buAutoNum type="arabicPeriod"/>
            </a:pPr>
            <a:r>
              <a:rPr lang="nb-NO" dirty="0"/>
              <a:t>Finansiering som samhandlingsfremming</a:t>
            </a:r>
          </a:p>
          <a:p>
            <a:pPr marL="457200" indent="-457200">
              <a:buFont typeface="+mj-lt"/>
              <a:buAutoNum type="arabicPeriod"/>
            </a:pPr>
            <a:r>
              <a:rPr lang="nb-NO" dirty="0"/>
              <a:t>Økt bruk av økonomiske virkemidler som fremmer kvalitet</a:t>
            </a:r>
          </a:p>
        </p:txBody>
      </p:sp>
      <p:sp>
        <p:nvSpPr>
          <p:cNvPr id="4" name="Plassholder for tekst 3">
            <a:extLst>
              <a:ext uri="{FF2B5EF4-FFF2-40B4-BE49-F238E27FC236}">
                <a16:creationId xmlns:a16="http://schemas.microsoft.com/office/drawing/2014/main" id="{ED13EFEE-DF32-3708-BE9B-665E663A96F9}"/>
              </a:ext>
            </a:extLst>
          </p:cNvPr>
          <p:cNvSpPr>
            <a:spLocks noGrp="1"/>
          </p:cNvSpPr>
          <p:nvPr>
            <p:ph type="body" sz="quarter" idx="12"/>
          </p:nvPr>
        </p:nvSpPr>
        <p:spPr/>
        <p:txBody>
          <a:bodyPr/>
          <a:lstStyle/>
          <a:p>
            <a:r>
              <a:rPr lang="nb-NO" dirty="0"/>
              <a:t>Oppsummert:</a:t>
            </a:r>
          </a:p>
          <a:p>
            <a:r>
              <a:rPr lang="nb-NO" dirty="0"/>
              <a:t>Økonomiske virkemidler som i større grad understøtte samarbeid og forpliktende samhandling, helhetlige forløp og langsiktig kvalitetsutvikling.</a:t>
            </a:r>
          </a:p>
          <a:p>
            <a:endParaRPr lang="nb-NO" dirty="0"/>
          </a:p>
        </p:txBody>
      </p:sp>
    </p:spTree>
    <p:extLst>
      <p:ext uri="{BB962C8B-B14F-4D97-AF65-F5344CB8AC3E}">
        <p14:creationId xmlns:p14="http://schemas.microsoft.com/office/powerpoint/2010/main" val="3076150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04EB97B-6B5D-6382-2DB0-B1588280E575}"/>
              </a:ext>
            </a:extLst>
          </p:cNvPr>
          <p:cNvSpPr>
            <a:spLocks noGrp="1"/>
          </p:cNvSpPr>
          <p:nvPr>
            <p:ph type="title"/>
          </p:nvPr>
        </p:nvSpPr>
        <p:spPr/>
        <p:txBody>
          <a:bodyPr/>
          <a:lstStyle/>
          <a:p>
            <a:r>
              <a:rPr lang="nb-NO" dirty="0"/>
              <a:t>Eksempler på gode lokale/regionale samhandlingsmodeller eller intervensjoner</a:t>
            </a:r>
          </a:p>
        </p:txBody>
      </p:sp>
      <p:sp>
        <p:nvSpPr>
          <p:cNvPr id="3" name="Plassholder for tekst 2">
            <a:extLst>
              <a:ext uri="{FF2B5EF4-FFF2-40B4-BE49-F238E27FC236}">
                <a16:creationId xmlns:a16="http://schemas.microsoft.com/office/drawing/2014/main" id="{9CA36044-A4FE-9D3C-7C54-64690AB40E87}"/>
              </a:ext>
            </a:extLst>
          </p:cNvPr>
          <p:cNvSpPr>
            <a:spLocks noGrp="1"/>
          </p:cNvSpPr>
          <p:nvPr>
            <p:ph type="body" sz="quarter" idx="11"/>
          </p:nvPr>
        </p:nvSpPr>
        <p:spPr/>
        <p:txBody>
          <a:bodyPr/>
          <a:lstStyle/>
          <a:p>
            <a:pPr marL="457200" indent="-457200">
              <a:buFont typeface="+mj-lt"/>
              <a:buAutoNum type="arabicPeriod"/>
            </a:pPr>
            <a:r>
              <a:rPr lang="nb-NO" dirty="0"/>
              <a:t>ACT/FACT/FACT ung </a:t>
            </a:r>
          </a:p>
          <a:p>
            <a:pPr marL="457200" indent="-457200">
              <a:buFont typeface="+mj-lt"/>
              <a:buAutoNum type="arabicPeriod"/>
            </a:pPr>
            <a:r>
              <a:rPr lang="nb-NO" dirty="0"/>
              <a:t>Integrerte rus- og psykisk helsetjenester</a:t>
            </a:r>
          </a:p>
          <a:p>
            <a:pPr marL="457200" indent="-457200">
              <a:buFont typeface="+mj-lt"/>
              <a:buAutoNum type="arabicPeriod"/>
            </a:pPr>
            <a:r>
              <a:rPr lang="nb-NO" dirty="0"/>
              <a:t>Erfaringskompetanse i tjenestene</a:t>
            </a:r>
          </a:p>
          <a:p>
            <a:pPr marL="457200" indent="-457200">
              <a:buFont typeface="+mj-lt"/>
              <a:buAutoNum type="arabicPeriod"/>
            </a:pPr>
            <a:endParaRPr lang="nb-NO" dirty="0"/>
          </a:p>
        </p:txBody>
      </p:sp>
      <p:sp>
        <p:nvSpPr>
          <p:cNvPr id="4" name="Plassholder for tekst 3">
            <a:extLst>
              <a:ext uri="{FF2B5EF4-FFF2-40B4-BE49-F238E27FC236}">
                <a16:creationId xmlns:a16="http://schemas.microsoft.com/office/drawing/2014/main" id="{0B522F5A-B4E4-05B5-D95F-56A77B7E8C59}"/>
              </a:ext>
            </a:extLst>
          </p:cNvPr>
          <p:cNvSpPr>
            <a:spLocks noGrp="1"/>
          </p:cNvSpPr>
          <p:nvPr>
            <p:ph type="body" sz="quarter" idx="12"/>
          </p:nvPr>
        </p:nvSpPr>
        <p:spPr/>
        <p:txBody>
          <a:bodyPr/>
          <a:lstStyle/>
          <a:p>
            <a:r>
              <a:rPr lang="nb-NO" dirty="0"/>
              <a:t>Oppsummert:</a:t>
            </a:r>
          </a:p>
          <a:p>
            <a:r>
              <a:rPr lang="nb-NO" dirty="0"/>
              <a:t>Forpliktende samarbeid, samtidige tjenester, fleksibilitet og tilgjengelighet.</a:t>
            </a:r>
          </a:p>
          <a:p>
            <a:endParaRPr lang="nb-NO" dirty="0"/>
          </a:p>
        </p:txBody>
      </p:sp>
    </p:spTree>
    <p:extLst>
      <p:ext uri="{BB962C8B-B14F-4D97-AF65-F5344CB8AC3E}">
        <p14:creationId xmlns:p14="http://schemas.microsoft.com/office/powerpoint/2010/main" val="1070201832"/>
      </p:ext>
    </p:extLst>
  </p:cSld>
  <p:clrMapOvr>
    <a:masterClrMapping/>
  </p:clrMapOvr>
</p:sld>
</file>

<file path=ppt/theme/theme1.xml><?xml version="1.0" encoding="utf-8"?>
<a:theme xmlns:a="http://schemas.openxmlformats.org/drawingml/2006/main" name="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m_SFRO_powerpointmal_2025" id="{C68BDD33-601A-4E2B-9DA8-901949D3BEFC}" vid="{3DF69FF2-983E-46FC-A178-CB4FB2A036F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bm_SFRO_powerpointmal_2026</Template>
  <TotalTime>1258</TotalTime>
  <Words>1008</Words>
  <Application>Microsoft Office PowerPoint</Application>
  <PresentationFormat>Widescreen</PresentationFormat>
  <Paragraphs>85</Paragraphs>
  <Slides>6</Slides>
  <Notes>6</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6</vt:i4>
      </vt:variant>
    </vt:vector>
  </HeadingPairs>
  <TitlesOfParts>
    <vt:vector size="11" baseType="lpstr">
      <vt:lpstr>Arial</vt:lpstr>
      <vt:lpstr>Calibri</vt:lpstr>
      <vt:lpstr>Open Sans</vt:lpstr>
      <vt:lpstr>Open Sans SemiBold</vt:lpstr>
      <vt:lpstr>Office-tema</vt:lpstr>
      <vt:lpstr>PowerPoint-presentasjon</vt:lpstr>
      <vt:lpstr>            Utfordringer i dagens organisering og gjennomføring av rusmiddel- og avhengighetsbehandling i Norge, herunder LAR. </vt:lpstr>
      <vt:lpstr>En fremtidig formålstjenlig oppgave- og funksjonsdeling og samhandling mellom spesialisthelsetjenesten og den kommunale helse- og omsorgstjenesten</vt:lpstr>
      <vt:lpstr>Innretning av tjenestene som gir et mer samlet og helhetlig behandlingstilbud på tvers av forvaltningsnivåene og andre deler av velferdssektoren</vt:lpstr>
      <vt:lpstr>Økonomiske virkemidler for å understøtte ønsket faglig utvikling og samhandling</vt:lpstr>
      <vt:lpstr>Eksempler på gode lokale/regionale samhandlingsmodeller eller intervensjoner</vt:lpstr>
    </vt:vector>
  </TitlesOfParts>
  <Company>Statsforvalterens fellestjenester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Grepp, Sita</dc:creator>
  <cp:lastModifiedBy>Herdis Dugstad</cp:lastModifiedBy>
  <cp:revision>4</cp:revision>
  <dcterms:created xsi:type="dcterms:W3CDTF">2026-06-16T09:39:39Z</dcterms:created>
  <dcterms:modified xsi:type="dcterms:W3CDTF">2026-08-05T11:25:23Z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2cb0b57-dde8-42fe-9f44-53162ebab993_Enabled">
    <vt:lpwstr>true</vt:lpwstr>
  </property>
  <property fmtid="{D5CDD505-2E9C-101B-9397-08002B2CF9AE}" pid="3" name="MSIP_Label_52cb0b57-dde8-42fe-9f44-53162ebab993_SetDate">
    <vt:lpwstr>2026-08-05T11:25:22Z</vt:lpwstr>
  </property>
  <property fmtid="{D5CDD505-2E9C-101B-9397-08002B2CF9AE}" pid="4" name="MSIP_Label_52cb0b57-dde8-42fe-9f44-53162ebab993_Method">
    <vt:lpwstr>Standard</vt:lpwstr>
  </property>
  <property fmtid="{D5CDD505-2E9C-101B-9397-08002B2CF9AE}" pid="5" name="MSIP_Label_52cb0b57-dde8-42fe-9f44-53162ebab993_Name">
    <vt:lpwstr>Intern (HOD)</vt:lpwstr>
  </property>
  <property fmtid="{D5CDD505-2E9C-101B-9397-08002B2CF9AE}" pid="6" name="MSIP_Label_52cb0b57-dde8-42fe-9f44-53162ebab993_SiteId">
    <vt:lpwstr>f696e186-1c3b-44cd-bf76-5ace0e7007bd</vt:lpwstr>
  </property>
  <property fmtid="{D5CDD505-2E9C-101B-9397-08002B2CF9AE}" pid="7" name="MSIP_Label_52cb0b57-dde8-42fe-9f44-53162ebab993_ActionId">
    <vt:lpwstr>f654e378-e6c4-46de-940d-0879d50b5e66</vt:lpwstr>
  </property>
  <property fmtid="{D5CDD505-2E9C-101B-9397-08002B2CF9AE}" pid="8" name="MSIP_Label_52cb0b57-dde8-42fe-9f44-53162ebab993_ContentBits">
    <vt:lpwstr>0</vt:lpwstr>
  </property>
  <property fmtid="{D5CDD505-2E9C-101B-9397-08002B2CF9AE}" pid="9" name="MSIP_Label_52cb0b57-dde8-42fe-9f44-53162ebab993_Tag">
    <vt:lpwstr>10, 3, 0, 1</vt:lpwstr>
  </property>
</Properties>
</file>