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329" r:id="rId5"/>
    <p:sldId id="336" r:id="rId6"/>
    <p:sldId id="2147375594" r:id="rId7"/>
    <p:sldId id="2147375593" r:id="rId8"/>
    <p:sldId id="2147375592" r:id="rId9"/>
    <p:sldId id="2147375595" r:id="rId10"/>
    <p:sldId id="2147375596" r:id="rId11"/>
    <p:sldId id="2147375597" r:id="rId12"/>
    <p:sldId id="2147375598" r:id="rId13"/>
    <p:sldId id="2147375599" r:id="rId14"/>
    <p:sldId id="2147375601" r:id="rId15"/>
    <p:sldId id="2147375600" r:id="rId16"/>
    <p:sldId id="2147375602" r:id="rId17"/>
    <p:sldId id="21473756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CD1"/>
    <a:srgbClr val="6FA287"/>
    <a:srgbClr val="BFCED6"/>
    <a:srgbClr val="FF671F"/>
    <a:srgbClr val="FFC845"/>
    <a:srgbClr val="6CACE4"/>
    <a:srgbClr val="ADDFB3"/>
    <a:srgbClr val="333333"/>
    <a:srgbClr val="212121"/>
    <a:srgbClr val="557C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12C377-C2F7-1F28-A5FC-721432343477}" v="2" dt="2026-06-17T07:52:26.576"/>
    <p1510:client id="{D4B8BDEB-F1D8-435A-82E9-E143769775B6}" v="313" dt="2026-06-16T08:21:20.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6197"/>
  </p:normalViewPr>
  <p:slideViewPr>
    <p:cSldViewPr snapToGrid="0">
      <p:cViewPr varScale="1">
        <p:scale>
          <a:sx n="74" d="100"/>
          <a:sy n="74" d="100"/>
        </p:scale>
        <p:origin x="3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960893-A16A-41EC-A345-21341206551B}" type="datetimeFigureOut">
              <a:rPr lang="nb-NO" smtClean="0"/>
              <a:t>07.08.2026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F0F946-1FAF-45A5-AF44-93AAD9AA8D37}" type="slidenum">
              <a:rPr lang="nb-NO" smtClean="0"/>
              <a:t>‹#›</a:t>
            </a:fld>
            <a:endParaRPr lang="nb-NO"/>
          </a:p>
        </p:txBody>
      </p:sp>
    </p:spTree>
    <p:extLst>
      <p:ext uri="{BB962C8B-B14F-4D97-AF65-F5344CB8AC3E}">
        <p14:creationId xmlns:p14="http://schemas.microsoft.com/office/powerpoint/2010/main" val="867034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C883-7C94-95A2-0209-90A367225AF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84BD3A7-AE83-AD1A-E768-35D8BF59926F}"/>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19C7F3C8-A419-1467-EB8F-7584903472C0}"/>
              </a:ext>
            </a:extLst>
          </p:cNvPr>
          <p:cNvSpPr>
            <a:spLocks noGrp="1"/>
          </p:cNvSpPr>
          <p:nvPr>
            <p:ph type="body" idx="1"/>
          </p:nvPr>
        </p:nvSpPr>
        <p:spPr/>
        <p:txBody>
          <a:bodyPr/>
          <a:lstStyle/>
          <a:p>
            <a:endParaRPr lang="nb-NO" b="0"/>
          </a:p>
        </p:txBody>
      </p:sp>
      <p:sp>
        <p:nvSpPr>
          <p:cNvPr id="4" name="Plassholder for lysbildenummer 3">
            <a:extLst>
              <a:ext uri="{FF2B5EF4-FFF2-40B4-BE49-F238E27FC236}">
                <a16:creationId xmlns:a16="http://schemas.microsoft.com/office/drawing/2014/main" id="{D9B9FEA4-4F98-836B-326D-E1405D955D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F0F946-1FAF-45A5-AF44-93AAD9AA8D37}"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1287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C0ECB62-1AEE-44CF-B49B-E42FC5854D2B}"/>
              </a:ext>
            </a:extLst>
          </p:cNvPr>
          <p:cNvSpPr>
            <a:spLocks/>
          </p:cNvSpPr>
          <p:nvPr userDrawn="1"/>
        </p:nvSpPr>
        <p:spPr>
          <a:xfrm>
            <a:off x="0" y="986653"/>
            <a:ext cx="12192000" cy="58713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2628901" y="2472029"/>
            <a:ext cx="7326312" cy="1169551"/>
          </a:xfrm>
        </p:spPr>
        <p:txBody>
          <a:bodyPr wrap="square" lIns="0" tIns="0" rIns="0" bIns="0" anchor="b">
            <a:noAutofit/>
          </a:bodyPr>
          <a:lstStyle>
            <a:lvl1pPr algn="ctr">
              <a:defRPr sz="3800">
                <a:solidFill>
                  <a:schemeClr val="lt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2628901" y="3981884"/>
            <a:ext cx="7326312" cy="615553"/>
          </a:xfrm>
        </p:spPr>
        <p:txBody>
          <a:bodyPr wrap="square" lIns="0" tIns="0" rIns="0" bIns="0">
            <a:noAutofit/>
          </a:bodyPr>
          <a:lstStyle>
            <a:lvl1pPr marL="0" indent="0" algn="ctr">
              <a:buNone/>
              <a:defRPr sz="20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435EFE49-716E-4BC2-9EFC-F6C4F62E78E1}"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Tree>
    <p:extLst>
      <p:ext uri="{BB962C8B-B14F-4D97-AF65-F5344CB8AC3E}">
        <p14:creationId xmlns:p14="http://schemas.microsoft.com/office/powerpoint/2010/main" val="2757872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bilder med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6729766-028C-47E0-B4C0-A2A5CFB050B3}"/>
              </a:ext>
            </a:extLst>
          </p:cNvPr>
          <p:cNvSpPr>
            <a:spLocks noGrp="1"/>
          </p:cNvSpPr>
          <p:nvPr>
            <p:ph type="title"/>
          </p:nvPr>
        </p:nvSpPr>
        <p:spPr/>
        <p:txBody>
          <a:bodyPr lIns="0" tIns="0" rIns="0" bIns="0"/>
          <a:lstStyle/>
          <a:p>
            <a:r>
              <a:rPr lang="nb-NO"/>
              <a:t>Klikk for å redigere tittelstil</a:t>
            </a:r>
          </a:p>
        </p:txBody>
      </p:sp>
      <p:sp>
        <p:nvSpPr>
          <p:cNvPr id="5" name="Plassholder for dato 4">
            <a:extLst>
              <a:ext uri="{FF2B5EF4-FFF2-40B4-BE49-F238E27FC236}">
                <a16:creationId xmlns:a16="http://schemas.microsoft.com/office/drawing/2014/main" id="{9AFA5423-2D6F-4DEB-BD8E-434061892EF8}"/>
              </a:ext>
            </a:extLst>
          </p:cNvPr>
          <p:cNvSpPr>
            <a:spLocks noGrp="1"/>
          </p:cNvSpPr>
          <p:nvPr>
            <p:ph type="dt" sz="half" idx="10"/>
          </p:nvPr>
        </p:nvSpPr>
        <p:spPr/>
        <p:txBody>
          <a:bodyPr lIns="0" tIns="0" rIns="0" bIns="0"/>
          <a:lstStyle/>
          <a:p>
            <a:fld id="{DAE63A93-2561-4A89-A7E2-7BE8335815AC}" type="datetime1">
              <a:rPr lang="nb-NO" smtClean="0"/>
              <a:t>07.08.2026</a:t>
            </a:fld>
            <a:endParaRPr lang="nb-NO"/>
          </a:p>
        </p:txBody>
      </p:sp>
      <p:sp>
        <p:nvSpPr>
          <p:cNvPr id="6" name="Plassholder for bunntekst 5">
            <a:extLst>
              <a:ext uri="{FF2B5EF4-FFF2-40B4-BE49-F238E27FC236}">
                <a16:creationId xmlns:a16="http://schemas.microsoft.com/office/drawing/2014/main" id="{3B91FCA3-AAB1-4942-A403-EB0103719840}"/>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7" name="Plassholder for lysbildenummer 6">
            <a:extLst>
              <a:ext uri="{FF2B5EF4-FFF2-40B4-BE49-F238E27FC236}">
                <a16:creationId xmlns:a16="http://schemas.microsoft.com/office/drawing/2014/main" id="{0F52D164-B8A5-4C80-8608-6FCB80F2E4F3}"/>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3" name="Plassholder for bilde 2">
            <a:extLst>
              <a:ext uri="{FF2B5EF4-FFF2-40B4-BE49-F238E27FC236}">
                <a16:creationId xmlns:a16="http://schemas.microsoft.com/office/drawing/2014/main" id="{42886FD8-E3F1-4AF6-B1B3-56C5C0F27DF7}"/>
              </a:ext>
            </a:extLst>
          </p:cNvPr>
          <p:cNvSpPr>
            <a:spLocks noGrp="1"/>
          </p:cNvSpPr>
          <p:nvPr>
            <p:ph type="pic" sz="quarter" idx="14"/>
          </p:nvPr>
        </p:nvSpPr>
        <p:spPr>
          <a:xfrm>
            <a:off x="800099" y="2413000"/>
            <a:ext cx="5097462" cy="3649664"/>
          </a:xfrm>
          <a:prstGeom prst="rect">
            <a:avLst/>
          </a:prstGeom>
          <a:solidFill>
            <a:schemeClr val="lt2"/>
          </a:solidFill>
        </p:spPr>
        <p:txBody>
          <a:bodyPr lIns="0" tIns="0" rIns="0" bIns="0"/>
          <a:lstStyle/>
          <a:p>
            <a:r>
              <a:rPr lang="nb-NO"/>
              <a:t>Klikk på ikonet for å legge til et bilde</a:t>
            </a:r>
          </a:p>
        </p:txBody>
      </p:sp>
      <p:sp>
        <p:nvSpPr>
          <p:cNvPr id="4" name="Plassholder for bilde 3">
            <a:extLst>
              <a:ext uri="{FF2B5EF4-FFF2-40B4-BE49-F238E27FC236}">
                <a16:creationId xmlns:a16="http://schemas.microsoft.com/office/drawing/2014/main" id="{19D6546F-BDA3-480D-81D5-6D1B8A13EFD2}"/>
              </a:ext>
            </a:extLst>
          </p:cNvPr>
          <p:cNvSpPr>
            <a:spLocks noGrp="1"/>
          </p:cNvSpPr>
          <p:nvPr>
            <p:ph type="pic" sz="quarter" idx="15"/>
          </p:nvPr>
        </p:nvSpPr>
        <p:spPr>
          <a:xfrm>
            <a:off x="6294438" y="2413000"/>
            <a:ext cx="5097462" cy="3649664"/>
          </a:xfrm>
          <a:prstGeom prst="rect">
            <a:avLst/>
          </a:prstGeom>
          <a:solidFill>
            <a:schemeClr val="lt2"/>
          </a:solidFill>
        </p:spPr>
        <p:txBody>
          <a:bodyPr lIns="0" tIns="0" rIns="0" bIns="0"/>
          <a:lstStyle/>
          <a:p>
            <a:r>
              <a:rPr lang="nb-NO"/>
              <a:t>Klikk på ikonet for å legge til et bilde</a:t>
            </a:r>
          </a:p>
        </p:txBody>
      </p:sp>
      <p:sp>
        <p:nvSpPr>
          <p:cNvPr id="8" name="Plassholder for tekst 2">
            <a:extLst>
              <a:ext uri="{FF2B5EF4-FFF2-40B4-BE49-F238E27FC236}">
                <a16:creationId xmlns:a16="http://schemas.microsoft.com/office/drawing/2014/main" id="{331544C7-6E4D-4FCE-B743-A772C08B1F9D}"/>
              </a:ext>
            </a:extLst>
          </p:cNvPr>
          <p:cNvSpPr>
            <a:spLocks noGrp="1"/>
          </p:cNvSpPr>
          <p:nvPr>
            <p:ph type="body" sz="quarter" idx="16" hasCustomPrompt="1"/>
          </p:nvPr>
        </p:nvSpPr>
        <p:spPr>
          <a:xfrm>
            <a:off x="11456129" y="2413000"/>
            <a:ext cx="107722" cy="3649664"/>
          </a:xfrm>
        </p:spPr>
        <p:txBody>
          <a:bodyPr vert="vert">
            <a:spAutoFit/>
          </a:bodyPr>
          <a:lstStyle>
            <a:lvl1pPr marL="0" indent="0">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318091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2015AA92-CFF3-4A68-B2C4-B3E6548DB702}"/>
              </a:ext>
            </a:extLst>
          </p:cNvPr>
          <p:cNvSpPr>
            <a:spLocks noGrp="1"/>
          </p:cNvSpPr>
          <p:nvPr>
            <p:ph type="body" idx="1"/>
          </p:nvPr>
        </p:nvSpPr>
        <p:spPr>
          <a:xfrm>
            <a:off x="796925" y="2387600"/>
            <a:ext cx="5097462" cy="738664"/>
          </a:xfrm>
        </p:spPr>
        <p:txBody>
          <a:bodyPr lIns="0" tIns="0" rIns="0" bIns="0" anchor="t">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5" name="Plassholder for tekst 4">
            <a:extLst>
              <a:ext uri="{FF2B5EF4-FFF2-40B4-BE49-F238E27FC236}">
                <a16:creationId xmlns:a16="http://schemas.microsoft.com/office/drawing/2014/main" id="{08B1DF3D-C6BE-4D4E-957F-C6DEF92025DC}"/>
              </a:ext>
            </a:extLst>
          </p:cNvPr>
          <p:cNvSpPr>
            <a:spLocks noGrp="1"/>
          </p:cNvSpPr>
          <p:nvPr>
            <p:ph type="body" sz="quarter" idx="3"/>
          </p:nvPr>
        </p:nvSpPr>
        <p:spPr>
          <a:xfrm>
            <a:off x="6291264" y="2387600"/>
            <a:ext cx="5097462" cy="738664"/>
          </a:xfrm>
        </p:spPr>
        <p:txBody>
          <a:bodyPr lIns="0" tIns="0" rIns="0" bIns="0" anchor="t">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0CD12513-0937-438B-92B2-80ABB131DF2B}"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8763000" cy="1169551"/>
          </a:xfrm>
        </p:spPr>
        <p:txBody>
          <a:bodyPr lIns="0" tIns="0" rIns="0" bIns="0"/>
          <a:lstStyle/>
          <a:p>
            <a:r>
              <a:rPr lang="nb-NO"/>
              <a:t>Klikk for å redigere tittelstil</a:t>
            </a:r>
          </a:p>
        </p:txBody>
      </p:sp>
      <p:sp>
        <p:nvSpPr>
          <p:cNvPr id="11" name="Plassholder for innhold 2">
            <a:extLst>
              <a:ext uri="{FF2B5EF4-FFF2-40B4-BE49-F238E27FC236}">
                <a16:creationId xmlns:a16="http://schemas.microsoft.com/office/drawing/2014/main" id="{D1A5C7BA-CCD2-40AB-95E9-773DE7FB6056}"/>
              </a:ext>
            </a:extLst>
          </p:cNvPr>
          <p:cNvSpPr>
            <a:spLocks noGrp="1"/>
          </p:cNvSpPr>
          <p:nvPr>
            <p:ph idx="13"/>
          </p:nvPr>
        </p:nvSpPr>
        <p:spPr>
          <a:xfrm>
            <a:off x="796925" y="3327400"/>
            <a:ext cx="5097462" cy="27352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2" name="Plassholder for innhold 2">
            <a:extLst>
              <a:ext uri="{FF2B5EF4-FFF2-40B4-BE49-F238E27FC236}">
                <a16:creationId xmlns:a16="http://schemas.microsoft.com/office/drawing/2014/main" id="{A274A5EE-0306-47C8-95FA-9176D50FAB41}"/>
              </a:ext>
            </a:extLst>
          </p:cNvPr>
          <p:cNvSpPr>
            <a:spLocks noGrp="1"/>
          </p:cNvSpPr>
          <p:nvPr>
            <p:ph idx="14"/>
          </p:nvPr>
        </p:nvSpPr>
        <p:spPr>
          <a:xfrm>
            <a:off x="6291264" y="3327400"/>
            <a:ext cx="5097462" cy="27352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1458411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2F26BDD0-8444-406F-A543-4E312E51B5A4}"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5097462" cy="1169551"/>
          </a:xfrm>
        </p:spPr>
        <p:txBody>
          <a:bodyPr lIns="0" tIns="0" rIns="0" bIns="0"/>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6297614" y="976312"/>
            <a:ext cx="5894385"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5" y="2413000"/>
            <a:ext cx="5097462"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1" name="Plassholder for tekst 2">
            <a:extLst>
              <a:ext uri="{FF2B5EF4-FFF2-40B4-BE49-F238E27FC236}">
                <a16:creationId xmlns:a16="http://schemas.microsoft.com/office/drawing/2014/main" id="{55A6CEE8-9BD3-4F79-BFFB-FCCC2C748367}"/>
              </a:ext>
            </a:extLst>
          </p:cNvPr>
          <p:cNvSpPr>
            <a:spLocks noGrp="1"/>
          </p:cNvSpPr>
          <p:nvPr>
            <p:ph type="body" sz="quarter" idx="16" hasCustomPrompt="1"/>
          </p:nvPr>
        </p:nvSpPr>
        <p:spPr>
          <a:xfrm>
            <a:off x="12024843" y="1412460"/>
            <a:ext cx="107722" cy="4543926"/>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2805549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tekst og bilde #2">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F0D09085-7D4B-4E10-9C99-B8BD245DBFE6}"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4" y="864037"/>
            <a:ext cx="6931025" cy="1169551"/>
          </a:xfrm>
        </p:spPr>
        <p:txBody>
          <a:bodyPr lIns="0" tIns="0" rIns="0" bIns="0"/>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8123239" y="976312"/>
            <a:ext cx="4068762"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4" y="2413000"/>
            <a:ext cx="6931025"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1" name="Plassholder for tekst 2">
            <a:extLst>
              <a:ext uri="{FF2B5EF4-FFF2-40B4-BE49-F238E27FC236}">
                <a16:creationId xmlns:a16="http://schemas.microsoft.com/office/drawing/2014/main" id="{9BE31FBC-3E87-4906-8AF2-8C42F3A72D5F}"/>
              </a:ext>
            </a:extLst>
          </p:cNvPr>
          <p:cNvSpPr>
            <a:spLocks noGrp="1"/>
          </p:cNvSpPr>
          <p:nvPr>
            <p:ph type="body" sz="quarter" idx="16" hasCustomPrompt="1"/>
          </p:nvPr>
        </p:nvSpPr>
        <p:spPr>
          <a:xfrm>
            <a:off x="12024843" y="1412460"/>
            <a:ext cx="107722" cy="4543926"/>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518240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tekst og bilde #3">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50532F98-8284-484E-8BF4-A5270B91B9B5}"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976313"/>
            <a:ext cx="3267076" cy="1057275"/>
          </a:xfrm>
        </p:spPr>
        <p:txBody>
          <a:bodyPr lIns="0" tIns="0" rIns="0" bIns="0"/>
          <a:lstStyle>
            <a:lvl1pPr>
              <a:defRPr sz="3000"/>
            </a:lvl1pPr>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4459288" y="976312"/>
            <a:ext cx="7732712"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5" y="2413000"/>
            <a:ext cx="3267076"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1" name="Plassholder for tekst 2">
            <a:extLst>
              <a:ext uri="{FF2B5EF4-FFF2-40B4-BE49-F238E27FC236}">
                <a16:creationId xmlns:a16="http://schemas.microsoft.com/office/drawing/2014/main" id="{0B37DE26-D1C3-4958-AAD0-4B083C57A7A6}"/>
              </a:ext>
            </a:extLst>
          </p:cNvPr>
          <p:cNvSpPr>
            <a:spLocks noGrp="1"/>
          </p:cNvSpPr>
          <p:nvPr>
            <p:ph type="body" sz="quarter" idx="16" hasCustomPrompt="1"/>
          </p:nvPr>
        </p:nvSpPr>
        <p:spPr>
          <a:xfrm>
            <a:off x="12024843" y="1412460"/>
            <a:ext cx="107722" cy="4543926"/>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903177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undertittel, tekst og bilde">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2015AA92-CFF3-4A68-B2C4-B3E6548DB702}"/>
              </a:ext>
            </a:extLst>
          </p:cNvPr>
          <p:cNvSpPr>
            <a:spLocks noGrp="1"/>
          </p:cNvSpPr>
          <p:nvPr>
            <p:ph type="body" idx="1"/>
          </p:nvPr>
        </p:nvSpPr>
        <p:spPr>
          <a:xfrm>
            <a:off x="796925" y="2387600"/>
            <a:ext cx="5097462" cy="738664"/>
          </a:xfrm>
        </p:spPr>
        <p:txBody>
          <a:bodyPr lIns="0" tIns="0" rIns="0" bIns="0" anchor="t">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8910D29F-BF1C-499C-865B-AE569007ACDD}"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5097462" cy="1169551"/>
          </a:xfrm>
        </p:spPr>
        <p:txBody>
          <a:bodyPr lIns="0" tIns="0" rIns="0" bIns="0"/>
          <a:lstStyle/>
          <a:p>
            <a:r>
              <a:rPr lang="nb-NO"/>
              <a:t>Klikk for å redigere tittelstil</a:t>
            </a:r>
            <a:endParaRPr lang="nb-NO" dirty="0"/>
          </a:p>
        </p:txBody>
      </p:sp>
      <p:sp>
        <p:nvSpPr>
          <p:cNvPr id="11" name="Plassholder for innhold 2">
            <a:extLst>
              <a:ext uri="{FF2B5EF4-FFF2-40B4-BE49-F238E27FC236}">
                <a16:creationId xmlns:a16="http://schemas.microsoft.com/office/drawing/2014/main" id="{D1A5C7BA-CCD2-40AB-95E9-773DE7FB6056}"/>
              </a:ext>
            </a:extLst>
          </p:cNvPr>
          <p:cNvSpPr>
            <a:spLocks noGrp="1"/>
          </p:cNvSpPr>
          <p:nvPr>
            <p:ph idx="13"/>
          </p:nvPr>
        </p:nvSpPr>
        <p:spPr>
          <a:xfrm>
            <a:off x="796925" y="3327400"/>
            <a:ext cx="5097462" cy="27352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6297614" y="976312"/>
            <a:ext cx="5894385" cy="5086351"/>
          </a:xfrm>
          <a:prstGeom prst="rect">
            <a:avLst/>
          </a:prstGeom>
          <a:solidFill>
            <a:schemeClr val="lt2"/>
          </a:solidFill>
        </p:spPr>
        <p:txBody>
          <a:bodyPr lIns="0" tIns="0" rIns="0" bIns="0"/>
          <a:lstStyle/>
          <a:p>
            <a:r>
              <a:rPr lang="nb-NO"/>
              <a:t>Klikk på ikonet for å legge til et bilde</a:t>
            </a:r>
          </a:p>
        </p:txBody>
      </p:sp>
      <p:sp>
        <p:nvSpPr>
          <p:cNvPr id="12" name="Plassholder for tekst 2">
            <a:extLst>
              <a:ext uri="{FF2B5EF4-FFF2-40B4-BE49-F238E27FC236}">
                <a16:creationId xmlns:a16="http://schemas.microsoft.com/office/drawing/2014/main" id="{FF8DB92C-8780-4508-8B81-50F701709138}"/>
              </a:ext>
            </a:extLst>
          </p:cNvPr>
          <p:cNvSpPr>
            <a:spLocks noGrp="1"/>
          </p:cNvSpPr>
          <p:nvPr>
            <p:ph type="body" sz="quarter" idx="16" hasCustomPrompt="1"/>
          </p:nvPr>
        </p:nvSpPr>
        <p:spPr>
          <a:xfrm>
            <a:off x="12024843" y="1412460"/>
            <a:ext cx="107722" cy="4543926"/>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1704348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E0B51F30-4B04-4CED-95D8-06D381065EE3}"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8763000" cy="584775"/>
          </a:xfrm>
        </p:spPr>
        <p:txBody>
          <a:bodyPr lIns="0" tIns="0" rIns="0" bIns="0" anchor="t">
            <a:noAutofit/>
          </a:bodyPr>
          <a:lstStyle/>
          <a:p>
            <a:r>
              <a:rPr lang="nb-NO"/>
              <a:t>Klikk for å redigere tittelstil</a:t>
            </a:r>
          </a:p>
        </p:txBody>
      </p:sp>
      <p:sp>
        <p:nvSpPr>
          <p:cNvPr id="14" name="Plassholder for bilde 3">
            <a:extLst>
              <a:ext uri="{FF2B5EF4-FFF2-40B4-BE49-F238E27FC236}">
                <a16:creationId xmlns:a16="http://schemas.microsoft.com/office/drawing/2014/main" id="{13A60648-8934-4097-B0A8-3EAAC644EE12}"/>
              </a:ext>
            </a:extLst>
          </p:cNvPr>
          <p:cNvSpPr>
            <a:spLocks noGrp="1"/>
          </p:cNvSpPr>
          <p:nvPr>
            <p:ph type="pic" sz="quarter" idx="15"/>
          </p:nvPr>
        </p:nvSpPr>
        <p:spPr>
          <a:xfrm>
            <a:off x="796925" y="1931822"/>
            <a:ext cx="10594975" cy="4130842"/>
          </a:xfrm>
          <a:prstGeom prst="rect">
            <a:avLst/>
          </a:prstGeom>
          <a:solidFill>
            <a:schemeClr val="lt2"/>
          </a:solidFill>
        </p:spPr>
        <p:txBody>
          <a:bodyPr lIns="0" tIns="0" rIns="0" bIns="0"/>
          <a:lstStyle/>
          <a:p>
            <a:r>
              <a:rPr lang="nb-NO"/>
              <a:t>Klikk på ikonet for å legge til et bilde</a:t>
            </a:r>
          </a:p>
        </p:txBody>
      </p:sp>
      <p:sp>
        <p:nvSpPr>
          <p:cNvPr id="3" name="Plassholder for tekst 2">
            <a:extLst>
              <a:ext uri="{FF2B5EF4-FFF2-40B4-BE49-F238E27FC236}">
                <a16:creationId xmlns:a16="http://schemas.microsoft.com/office/drawing/2014/main" id="{D1728619-46BA-4E25-9B80-6EE5C107EBD6}"/>
              </a:ext>
            </a:extLst>
          </p:cNvPr>
          <p:cNvSpPr>
            <a:spLocks noGrp="1"/>
          </p:cNvSpPr>
          <p:nvPr>
            <p:ph type="body" sz="quarter" idx="16" hasCustomPrompt="1"/>
          </p:nvPr>
        </p:nvSpPr>
        <p:spPr>
          <a:xfrm>
            <a:off x="11456129" y="1931821"/>
            <a:ext cx="107722" cy="4130842"/>
          </a:xfrm>
        </p:spPr>
        <p:txBody>
          <a:bodyPr vert="vert">
            <a:spAutoFit/>
          </a:bodyPr>
          <a:lstStyle>
            <a:lvl1pPr marL="0" indent="0">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4284212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auseside med tittel og plassholder for ikon">
    <p:bg>
      <p:bgPr>
        <a:solidFill>
          <a:srgbClr val="BFCED6">
            <a:alpha val="60000"/>
          </a:srgbClr>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91BB3812-6B92-41AA-B031-D8E21DD4438F}"/>
              </a:ext>
            </a:extLst>
          </p:cNvPr>
          <p:cNvSpPr/>
          <p:nvPr userDrawn="1"/>
        </p:nvSpPr>
        <p:spPr>
          <a:xfrm>
            <a:off x="7727950" y="0"/>
            <a:ext cx="4464050" cy="6858000"/>
          </a:xfrm>
          <a:prstGeom prst="rect">
            <a:avLst/>
          </a:prstGeom>
          <a:solidFill>
            <a:schemeClr val="lt1"/>
          </a:solidFill>
          <a:ln w="12700" cap="flat" cmpd="sng" algn="ctr">
            <a:solidFill>
              <a:schemeClr val="accent1">
                <a:lumMod val="100000"/>
                <a:shade val="50000"/>
                <a:alpha val="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0996CB9A-6DD9-4653-8D14-4D1DE607FA66}"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sp>
        <p:nvSpPr>
          <p:cNvPr id="13" name="Plassholder for innhold 12">
            <a:extLst>
              <a:ext uri="{FF2B5EF4-FFF2-40B4-BE49-F238E27FC236}">
                <a16:creationId xmlns:a16="http://schemas.microsoft.com/office/drawing/2014/main" id="{A11D1591-3D05-48F9-81D2-4C1C533E0F49}"/>
              </a:ext>
            </a:extLst>
          </p:cNvPr>
          <p:cNvSpPr>
            <a:spLocks noGrp="1"/>
          </p:cNvSpPr>
          <p:nvPr>
            <p:ph sz="quarter" idx="13" hasCustomPrompt="1"/>
          </p:nvPr>
        </p:nvSpPr>
        <p:spPr>
          <a:xfrm>
            <a:off x="1763898" y="1521190"/>
            <a:ext cx="4132078" cy="3509611"/>
          </a:xfrm>
        </p:spPr>
        <p:txBody>
          <a:bodyPr/>
          <a:lstStyle>
            <a:lvl1pPr>
              <a:defRPr/>
            </a:lvl1pPr>
          </a:lstStyle>
          <a:p>
            <a:pPr lvl="0"/>
            <a:r>
              <a:rPr lang="nb-NO" dirty="0"/>
              <a:t>Klikk bildeknappen for å sette inn ikon her</a:t>
            </a:r>
          </a:p>
        </p:txBody>
      </p:sp>
      <p:pic>
        <p:nvPicPr>
          <p:cNvPr id="14" name="Grafikk 13">
            <a:extLst>
              <a:ext uri="{FF2B5EF4-FFF2-40B4-BE49-F238E27FC236}">
                <a16:creationId xmlns:a16="http://schemas.microsoft.com/office/drawing/2014/main" id="{946752C7-7F04-E44F-BF40-4441D3964D93}"/>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3776842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auseside med bilde og tittel">
    <p:bg>
      <p:bgPr>
        <a:solidFill>
          <a:schemeClr val="lt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6CB06730-514D-447A-AC1B-D56E4CAC2848}"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sp>
        <p:nvSpPr>
          <p:cNvPr id="9" name="Plassholder for bilde 2">
            <a:extLst>
              <a:ext uri="{FF2B5EF4-FFF2-40B4-BE49-F238E27FC236}">
                <a16:creationId xmlns:a16="http://schemas.microsoft.com/office/drawing/2014/main" id="{1819DB7C-4281-4A4C-92FC-574B03EC3C99}"/>
              </a:ext>
            </a:extLst>
          </p:cNvPr>
          <p:cNvSpPr>
            <a:spLocks noGrp="1"/>
          </p:cNvSpPr>
          <p:nvPr>
            <p:ph type="pic" sz="quarter" idx="14"/>
          </p:nvPr>
        </p:nvSpPr>
        <p:spPr>
          <a:xfrm>
            <a:off x="1" y="972122"/>
            <a:ext cx="7727950" cy="5109651"/>
          </a:xfrm>
          <a:prstGeom prst="rect">
            <a:avLst/>
          </a:prstGeom>
          <a:solidFill>
            <a:schemeClr val="lt2"/>
          </a:solidFill>
        </p:spPr>
        <p:txBody>
          <a:bodyPr lIns="0" tIns="0" rIns="0" bIns="0"/>
          <a:lstStyle/>
          <a:p>
            <a:r>
              <a:rPr lang="nb-NO"/>
              <a:t>Klikk på ikonet for å legge til et bilde</a:t>
            </a:r>
          </a:p>
        </p:txBody>
      </p:sp>
      <p:sp>
        <p:nvSpPr>
          <p:cNvPr id="10" name="Plassholder for tekst 2">
            <a:extLst>
              <a:ext uri="{FF2B5EF4-FFF2-40B4-BE49-F238E27FC236}">
                <a16:creationId xmlns:a16="http://schemas.microsoft.com/office/drawing/2014/main" id="{59AE6E74-257D-40FA-ACE0-1C3E8F4E5BF7}"/>
              </a:ext>
            </a:extLst>
          </p:cNvPr>
          <p:cNvSpPr>
            <a:spLocks noGrp="1"/>
          </p:cNvSpPr>
          <p:nvPr>
            <p:ph type="body" sz="quarter" idx="16" hasCustomPrompt="1"/>
          </p:nvPr>
        </p:nvSpPr>
        <p:spPr>
          <a:xfrm rot="16200000">
            <a:off x="2971029" y="3643868"/>
            <a:ext cx="107722" cy="5109651"/>
          </a:xfrm>
        </p:spPr>
        <p:txBody>
          <a:bodyPr vert="vert">
            <a:spAutoFit/>
          </a:bodyPr>
          <a:lstStyle>
            <a:lvl1pPr marL="0" indent="0">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4" name="Grafikk 13">
            <a:extLst>
              <a:ext uri="{FF2B5EF4-FFF2-40B4-BE49-F238E27FC236}">
                <a16:creationId xmlns:a16="http://schemas.microsoft.com/office/drawing/2014/main" id="{A53CA4EC-C4C7-A14E-9DF7-61E65EFBA80F}"/>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437572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auseside med kun tittel">
    <p:bg>
      <p:bgPr>
        <a:solidFill>
          <a:schemeClr val="accent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91BB3812-6B92-41AA-B031-D8E21DD4438F}"/>
              </a:ext>
            </a:extLst>
          </p:cNvPr>
          <p:cNvSpPr/>
          <p:nvPr userDrawn="1"/>
        </p:nvSpPr>
        <p:spPr>
          <a:xfrm>
            <a:off x="7734928" y="-11723"/>
            <a:ext cx="4467600" cy="6876000"/>
          </a:xfrm>
          <a:prstGeom prst="rect">
            <a:avLst/>
          </a:prstGeom>
          <a:solidFill>
            <a:schemeClr val="lt1"/>
          </a:solidFill>
          <a:ln w="12700" cap="flat" cmpd="sng" algn="ctr">
            <a:solidFill>
              <a:schemeClr val="accent1">
                <a:lumMod val="100000"/>
                <a:shade val="50000"/>
                <a:alpha val="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F0229358-32AD-4AE8-84CE-030CC25296FA}"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796925" y="2222499"/>
            <a:ext cx="5099050" cy="3840163"/>
          </a:xfrm>
        </p:spPr>
        <p:txBody>
          <a:bodyPr wrap="square" lIns="0" tIns="0" rIns="0" bIns="0" anchor="t">
            <a:noAutofit/>
          </a:bodyPr>
          <a:lstStyle>
            <a:lvl1pPr algn="l">
              <a:defRPr sz="3800">
                <a:solidFill>
                  <a:schemeClr val="lt1"/>
                </a:solidFill>
              </a:defRPr>
            </a:lvl1pPr>
          </a:lstStyle>
          <a:p>
            <a:r>
              <a:rPr lang="nb-NO"/>
              <a:t>Klikk for å redigere tittelstil</a:t>
            </a:r>
            <a:endParaRPr lang="nb-NO" dirty="0"/>
          </a:p>
        </p:txBody>
      </p:sp>
      <p:pic>
        <p:nvPicPr>
          <p:cNvPr id="13" name="Grafikk 12">
            <a:extLst>
              <a:ext uri="{FF2B5EF4-FFF2-40B4-BE49-F238E27FC236}">
                <a16:creationId xmlns:a16="http://schemas.microsoft.com/office/drawing/2014/main" id="{6A07C2F5-807C-1E4A-A7F4-32795C413A2D}"/>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371768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tellysbilde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C0ECB62-1AEE-44CF-B49B-E42FC5854D2B}"/>
              </a:ext>
            </a:extLst>
          </p:cNvPr>
          <p:cNvSpPr>
            <a:spLocks/>
          </p:cNvSpPr>
          <p:nvPr userDrawn="1"/>
        </p:nvSpPr>
        <p:spPr>
          <a:xfrm>
            <a:off x="0" y="986400"/>
            <a:ext cx="12192000" cy="5871600"/>
          </a:xfrm>
          <a:prstGeom prst="rect">
            <a:avLst/>
          </a:prstGeom>
          <a:solidFill>
            <a:srgbClr val="557C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2628901" y="2472029"/>
            <a:ext cx="7326312" cy="1169551"/>
          </a:xfrm>
        </p:spPr>
        <p:txBody>
          <a:bodyPr wrap="square" lIns="0" tIns="0" rIns="0" bIns="0" anchor="b">
            <a:noAutofit/>
          </a:bodyPr>
          <a:lstStyle>
            <a:lvl1pPr algn="ctr">
              <a:defRPr sz="3800">
                <a:solidFill>
                  <a:schemeClr val="lt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2628901" y="3981884"/>
            <a:ext cx="7326312" cy="615553"/>
          </a:xfrm>
        </p:spPr>
        <p:txBody>
          <a:bodyPr wrap="square" lIns="0" tIns="0" rIns="0" bIns="0">
            <a:noAutofit/>
          </a:bodyPr>
          <a:lstStyle>
            <a:lvl1pPr marL="0" indent="0" algn="ctr">
              <a:buNone/>
              <a:defRPr sz="20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15C60970-FE6A-4F74-8A2F-7457C909ED37}"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Tree>
    <p:extLst>
      <p:ext uri="{BB962C8B-B14F-4D97-AF65-F5344CB8AC3E}">
        <p14:creationId xmlns:p14="http://schemas.microsoft.com/office/powerpoint/2010/main" val="24849604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auseside med dekor blå">
    <p:bg>
      <p:bgPr>
        <a:solidFill>
          <a:schemeClr val="lt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09AD0F42-88F7-4426-8B24-A2C24B047AD9}"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pic>
        <p:nvPicPr>
          <p:cNvPr id="9" name="Bilde 8" descr="Et bilde som inneholder tekst&#10;&#10;Automatisk generert beskrivelse">
            <a:extLst>
              <a:ext uri="{FF2B5EF4-FFF2-40B4-BE49-F238E27FC236}">
                <a16:creationId xmlns:a16="http://schemas.microsoft.com/office/drawing/2014/main" id="{1CF77BC4-34AA-4675-BE55-234304E214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32776" cy="6858000"/>
          </a:xfrm>
          <a:prstGeom prst="rect">
            <a:avLst/>
          </a:prstGeom>
        </p:spPr>
      </p:pic>
      <p:pic>
        <p:nvPicPr>
          <p:cNvPr id="13" name="Grafikk 12">
            <a:extLst>
              <a:ext uri="{FF2B5EF4-FFF2-40B4-BE49-F238E27FC236}">
                <a16:creationId xmlns:a16="http://schemas.microsoft.com/office/drawing/2014/main" id="{261E1204-C87F-E949-BF01-77CC38172330}"/>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830390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auseside med dekor grå">
    <p:bg>
      <p:bgPr>
        <a:solidFill>
          <a:schemeClr val="lt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9583505E-4570-4F62-ADB7-70756F9DF1AC}"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pic>
        <p:nvPicPr>
          <p:cNvPr id="9" name="Bilde 8">
            <a:extLst>
              <a:ext uri="{FF2B5EF4-FFF2-40B4-BE49-F238E27FC236}">
                <a16:creationId xmlns:a16="http://schemas.microsoft.com/office/drawing/2014/main" id="{BB590AD2-59FE-4C3E-BC34-FC6D87F3F5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32776" cy="6858000"/>
          </a:xfrm>
          <a:prstGeom prst="rect">
            <a:avLst/>
          </a:prstGeom>
        </p:spPr>
      </p:pic>
      <p:pic>
        <p:nvPicPr>
          <p:cNvPr id="13" name="Grafikk 12">
            <a:extLst>
              <a:ext uri="{FF2B5EF4-FFF2-40B4-BE49-F238E27FC236}">
                <a16:creationId xmlns:a16="http://schemas.microsoft.com/office/drawing/2014/main" id="{2EE157D2-17AC-694B-9337-C7A9683DA44E}"/>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4185724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auseside med dekor gul">
    <p:bg>
      <p:bgPr>
        <a:solidFill>
          <a:schemeClr val="lt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538E33CC-B1F4-4813-A999-EED8B2EAC101}"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pic>
        <p:nvPicPr>
          <p:cNvPr id="9" name="Bilde 8">
            <a:extLst>
              <a:ext uri="{FF2B5EF4-FFF2-40B4-BE49-F238E27FC236}">
                <a16:creationId xmlns:a16="http://schemas.microsoft.com/office/drawing/2014/main" id="{86CF46EF-E081-41C3-825D-4BA7493F57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32776" cy="6858000"/>
          </a:xfrm>
          <a:prstGeom prst="rect">
            <a:avLst/>
          </a:prstGeom>
        </p:spPr>
      </p:pic>
      <p:pic>
        <p:nvPicPr>
          <p:cNvPr id="13" name="Grafikk 12">
            <a:extLst>
              <a:ext uri="{FF2B5EF4-FFF2-40B4-BE49-F238E27FC236}">
                <a16:creationId xmlns:a16="http://schemas.microsoft.com/office/drawing/2014/main" id="{A7FCCF58-AF5D-E24B-A33E-E856E7802E7F}"/>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618791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Pauseside med dekor oransje">
    <p:bg>
      <p:bgPr>
        <a:solidFill>
          <a:schemeClr val="lt1"/>
        </a:solidFill>
        <a:effectLst/>
      </p:bgPr>
    </p:bg>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8711D1A4-C7C4-41B6-A20A-E04C3D11A558}"/>
              </a:ext>
            </a:extLst>
          </p:cNvPr>
          <p:cNvSpPr>
            <a:spLocks noGrp="1"/>
          </p:cNvSpPr>
          <p:nvPr>
            <p:ph type="dt" sz="half" idx="10"/>
          </p:nvPr>
        </p:nvSpPr>
        <p:spPr/>
        <p:txBody>
          <a:bodyPr lIns="0" tIns="0" rIns="0" bIns="0"/>
          <a:lstStyle/>
          <a:p>
            <a:fld id="{A51FA0B6-9C87-4C98-ADA4-2C6291B734DD}" type="datetime1">
              <a:rPr lang="nb-NO" smtClean="0"/>
              <a:t>07.08.2026</a:t>
            </a:fld>
            <a:endParaRPr lang="nb-NO"/>
          </a:p>
        </p:txBody>
      </p:sp>
      <p:sp>
        <p:nvSpPr>
          <p:cNvPr id="5" name="Plassholder for bunntekst 4">
            <a:extLst>
              <a:ext uri="{FF2B5EF4-FFF2-40B4-BE49-F238E27FC236}">
                <a16:creationId xmlns:a16="http://schemas.microsoft.com/office/drawing/2014/main" id="{855B6032-7D05-4D83-8FF2-DBCDFB87BA50}"/>
              </a:ext>
            </a:extLst>
          </p:cNvPr>
          <p:cNvSpPr>
            <a:spLocks noGrp="1"/>
          </p:cNvSpPr>
          <p:nvPr>
            <p:ph type="ftr" sz="quarter" idx="11"/>
          </p:nvPr>
        </p:nvSpPr>
        <p:spPr>
          <a:xfrm>
            <a:off x="0" y="-149314"/>
            <a:ext cx="10220325" cy="15389"/>
          </a:xfrm>
        </p:spPr>
        <p:txBody>
          <a:bodyPr lIns="0" tIns="0" rIns="0" bIns="0"/>
          <a:lstStyle>
            <a:lvl1pPr>
              <a:defRPr sz="100"/>
            </a:lvl1pPr>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881243BF-36D7-45B2-9C81-EB43C04D2E44}"/>
              </a:ext>
            </a:extLst>
          </p:cNvPr>
          <p:cNvSpPr>
            <a:spLocks noGrp="1"/>
          </p:cNvSpPr>
          <p:nvPr>
            <p:ph type="sldNum" sz="quarter" idx="12"/>
          </p:nvPr>
        </p:nvSpPr>
        <p:spPr>
          <a:xfrm>
            <a:off x="10220325" y="-149314"/>
            <a:ext cx="374650" cy="15389"/>
          </a:xfrm>
        </p:spPr>
        <p:txBody>
          <a:bodyPr lIns="0" tIns="0" rIns="0" bIns="0"/>
          <a:lstStyle>
            <a:lvl1pPr>
              <a:defRPr sz="100"/>
            </a:lvl1pPr>
          </a:lstStyle>
          <a:p>
            <a:fld id="{FF8458C2-5565-427F-8AB4-11699EB93339}" type="slidenum">
              <a:rPr lang="nb-NO" smtClean="0"/>
              <a:pPr/>
              <a:t>‹#›</a:t>
            </a:fld>
            <a:endParaRPr lang="nb-NO"/>
          </a:p>
        </p:txBody>
      </p:sp>
      <p:sp>
        <p:nvSpPr>
          <p:cNvPr id="8" name="Tittel 1">
            <a:extLst>
              <a:ext uri="{FF2B5EF4-FFF2-40B4-BE49-F238E27FC236}">
                <a16:creationId xmlns:a16="http://schemas.microsoft.com/office/drawing/2014/main" id="{6B81A321-9273-48AB-9354-A60166B59A0C}"/>
              </a:ext>
            </a:extLst>
          </p:cNvPr>
          <p:cNvSpPr>
            <a:spLocks noGrp="1"/>
          </p:cNvSpPr>
          <p:nvPr>
            <p:ph type="ctrTitle"/>
          </p:nvPr>
        </p:nvSpPr>
        <p:spPr>
          <a:xfrm>
            <a:off x="8123238" y="2222499"/>
            <a:ext cx="3265488" cy="3840163"/>
          </a:xfrm>
        </p:spPr>
        <p:txBody>
          <a:bodyPr wrap="square" lIns="0" tIns="0" rIns="0" bIns="0" anchor="t">
            <a:noAutofit/>
          </a:bodyPr>
          <a:lstStyle>
            <a:lvl1pPr algn="l">
              <a:defRPr sz="3800">
                <a:solidFill>
                  <a:schemeClr val="dk2"/>
                </a:solidFill>
              </a:defRPr>
            </a:lvl1pPr>
          </a:lstStyle>
          <a:p>
            <a:r>
              <a:rPr lang="nb-NO"/>
              <a:t>Klikk for å redigere tittelstil</a:t>
            </a:r>
            <a:endParaRPr lang="nb-NO" dirty="0"/>
          </a:p>
        </p:txBody>
      </p:sp>
      <p:pic>
        <p:nvPicPr>
          <p:cNvPr id="9" name="Bilde 8">
            <a:extLst>
              <a:ext uri="{FF2B5EF4-FFF2-40B4-BE49-F238E27FC236}">
                <a16:creationId xmlns:a16="http://schemas.microsoft.com/office/drawing/2014/main" id="{41B1D584-DC2C-4F86-AE3C-330E146FFC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32776" cy="6858000"/>
          </a:xfrm>
          <a:prstGeom prst="rect">
            <a:avLst/>
          </a:prstGeom>
        </p:spPr>
      </p:pic>
      <p:pic>
        <p:nvPicPr>
          <p:cNvPr id="13" name="Grafikk 12">
            <a:extLst>
              <a:ext uri="{FF2B5EF4-FFF2-40B4-BE49-F238E27FC236}">
                <a16:creationId xmlns:a16="http://schemas.microsoft.com/office/drawing/2014/main" id="{88661F29-C392-2E42-927D-43BBDC77E3AF}"/>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699137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nholdsside med tekst, bilde og farget bakgrun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3008F4AD-A83C-48A6-BA1C-97DB5AB31047}"/>
              </a:ext>
            </a:extLst>
          </p:cNvPr>
          <p:cNvSpPr>
            <a:spLocks/>
          </p:cNvSpPr>
          <p:nvPr userDrawn="1"/>
        </p:nvSpPr>
        <p:spPr>
          <a:xfrm>
            <a:off x="0" y="0"/>
            <a:ext cx="7745756" cy="6873389"/>
          </a:xfrm>
          <a:prstGeom prst="rect">
            <a:avLst/>
          </a:prstGeom>
          <a:solidFill>
            <a:srgbClr val="ADDFB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7F1EF2F0-C0B3-4DDF-B074-ED4EBB865B32}"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976313"/>
            <a:ext cx="3267076" cy="1057275"/>
          </a:xfrm>
        </p:spPr>
        <p:txBody>
          <a:bodyPr lIns="0" tIns="0" rIns="0" bIns="0"/>
          <a:lstStyle>
            <a:lvl1pPr>
              <a:defRPr sz="3000"/>
            </a:lvl1pPr>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4459288" y="976312"/>
            <a:ext cx="6932612"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5" y="2413000"/>
            <a:ext cx="3267076"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4" name="Plassholder for tekst 2">
            <a:extLst>
              <a:ext uri="{FF2B5EF4-FFF2-40B4-BE49-F238E27FC236}">
                <a16:creationId xmlns:a16="http://schemas.microsoft.com/office/drawing/2014/main" id="{FD0E5513-0F25-4043-A538-F261F2E81414}"/>
              </a:ext>
            </a:extLst>
          </p:cNvPr>
          <p:cNvSpPr>
            <a:spLocks noGrp="1"/>
          </p:cNvSpPr>
          <p:nvPr>
            <p:ph type="body" sz="quarter" idx="16" hasCustomPrompt="1"/>
          </p:nvPr>
        </p:nvSpPr>
        <p:spPr>
          <a:xfrm>
            <a:off x="11456129" y="976312"/>
            <a:ext cx="107722" cy="5086351"/>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3711738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holdsside med tekst, bilde og farget bakgrunn #2">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3008F4AD-A83C-48A6-BA1C-97DB5AB31047}"/>
              </a:ext>
            </a:extLst>
          </p:cNvPr>
          <p:cNvSpPr>
            <a:spLocks/>
          </p:cNvSpPr>
          <p:nvPr userDrawn="1"/>
        </p:nvSpPr>
        <p:spPr>
          <a:xfrm>
            <a:off x="0" y="0"/>
            <a:ext cx="7745756" cy="6873389"/>
          </a:xfrm>
          <a:prstGeom prst="rect">
            <a:avLst/>
          </a:prstGeom>
          <a:solidFill>
            <a:srgbClr val="FFC845">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84F814F8-3CDD-44DD-99FC-CAF34234AF00}"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976313"/>
            <a:ext cx="3267076" cy="1057275"/>
          </a:xfrm>
        </p:spPr>
        <p:txBody>
          <a:bodyPr lIns="0" tIns="0" rIns="0" bIns="0"/>
          <a:lstStyle>
            <a:lvl1pPr>
              <a:defRPr sz="3000"/>
            </a:lvl1pPr>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4459288" y="976312"/>
            <a:ext cx="6932612"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5" y="2413000"/>
            <a:ext cx="3267076"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4" name="Plassholder for tekst 2">
            <a:extLst>
              <a:ext uri="{FF2B5EF4-FFF2-40B4-BE49-F238E27FC236}">
                <a16:creationId xmlns:a16="http://schemas.microsoft.com/office/drawing/2014/main" id="{2C4E6FEF-2A19-41B8-8242-4CA6ED61443E}"/>
              </a:ext>
            </a:extLst>
          </p:cNvPr>
          <p:cNvSpPr>
            <a:spLocks noGrp="1"/>
          </p:cNvSpPr>
          <p:nvPr>
            <p:ph type="body" sz="quarter" idx="16" hasCustomPrompt="1"/>
          </p:nvPr>
        </p:nvSpPr>
        <p:spPr>
          <a:xfrm>
            <a:off x="11456129" y="976312"/>
            <a:ext cx="107722" cy="5086351"/>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28548784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holdsside med tekst, bilde og farget bakgrunn #3">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3008F4AD-A83C-48A6-BA1C-97DB5AB31047}"/>
              </a:ext>
            </a:extLst>
          </p:cNvPr>
          <p:cNvSpPr>
            <a:spLocks/>
          </p:cNvSpPr>
          <p:nvPr userDrawn="1"/>
        </p:nvSpPr>
        <p:spPr>
          <a:xfrm>
            <a:off x="0" y="0"/>
            <a:ext cx="7745756" cy="6873389"/>
          </a:xfrm>
          <a:prstGeom prst="rect">
            <a:avLst/>
          </a:prstGeom>
          <a:solidFill>
            <a:srgbClr val="FF671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01F81B52-8C46-4FD3-80AA-F8D04D565F97}"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976313"/>
            <a:ext cx="3267076" cy="1057275"/>
          </a:xfrm>
        </p:spPr>
        <p:txBody>
          <a:bodyPr lIns="0" tIns="0" rIns="0" bIns="0"/>
          <a:lstStyle>
            <a:lvl1pPr>
              <a:defRPr sz="3000"/>
            </a:lvl1pPr>
          </a:lstStyle>
          <a:p>
            <a:r>
              <a:rPr lang="nb-NO"/>
              <a:t>Klikk for å redigere tittelstil</a:t>
            </a:r>
            <a:endParaRPr lang="nb-NO" dirty="0"/>
          </a:p>
        </p:txBody>
      </p:sp>
      <p:sp>
        <p:nvSpPr>
          <p:cNvPr id="13" name="Plassholder for bilde 3">
            <a:extLst>
              <a:ext uri="{FF2B5EF4-FFF2-40B4-BE49-F238E27FC236}">
                <a16:creationId xmlns:a16="http://schemas.microsoft.com/office/drawing/2014/main" id="{B5A1E56D-AE99-4789-B24D-61210A3F24F8}"/>
              </a:ext>
            </a:extLst>
          </p:cNvPr>
          <p:cNvSpPr>
            <a:spLocks noGrp="1"/>
          </p:cNvSpPr>
          <p:nvPr>
            <p:ph type="pic" sz="quarter" idx="15"/>
          </p:nvPr>
        </p:nvSpPr>
        <p:spPr>
          <a:xfrm>
            <a:off x="4459288" y="976312"/>
            <a:ext cx="6932612" cy="5086351"/>
          </a:xfrm>
          <a:prstGeom prst="rect">
            <a:avLst/>
          </a:prstGeom>
          <a:solidFill>
            <a:schemeClr val="lt2"/>
          </a:solidFill>
        </p:spPr>
        <p:txBody>
          <a:bodyPr lIns="0" tIns="0" rIns="0" bIns="0"/>
          <a:lstStyle/>
          <a:p>
            <a:r>
              <a:rPr lang="nb-NO"/>
              <a:t>Klikk på ikonet for å legge til et bilde</a:t>
            </a:r>
          </a:p>
        </p:txBody>
      </p:sp>
      <p:sp>
        <p:nvSpPr>
          <p:cNvPr id="12" name="Plassholder for innhold 2">
            <a:extLst>
              <a:ext uri="{FF2B5EF4-FFF2-40B4-BE49-F238E27FC236}">
                <a16:creationId xmlns:a16="http://schemas.microsoft.com/office/drawing/2014/main" id="{2F76D602-75E9-486D-9F94-3D7511C622A6}"/>
              </a:ext>
            </a:extLst>
          </p:cNvPr>
          <p:cNvSpPr>
            <a:spLocks noGrp="1"/>
          </p:cNvSpPr>
          <p:nvPr>
            <p:ph idx="1"/>
          </p:nvPr>
        </p:nvSpPr>
        <p:spPr>
          <a:xfrm>
            <a:off x="796925" y="2413000"/>
            <a:ext cx="3267076"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4" name="Plassholder for tekst 2">
            <a:extLst>
              <a:ext uri="{FF2B5EF4-FFF2-40B4-BE49-F238E27FC236}">
                <a16:creationId xmlns:a16="http://schemas.microsoft.com/office/drawing/2014/main" id="{9B93BCF4-D4C9-491C-A218-228C67A6BA01}"/>
              </a:ext>
            </a:extLst>
          </p:cNvPr>
          <p:cNvSpPr>
            <a:spLocks noGrp="1"/>
          </p:cNvSpPr>
          <p:nvPr>
            <p:ph type="body" sz="quarter" idx="16" hasCustomPrompt="1"/>
          </p:nvPr>
        </p:nvSpPr>
        <p:spPr>
          <a:xfrm>
            <a:off x="11456129" y="976312"/>
            <a:ext cx="107722" cy="5086351"/>
          </a:xfrm>
        </p:spPr>
        <p:txBody>
          <a:bodyPr vert="vert">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17568061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ldeside med tekst">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406400" y="3606932"/>
            <a:ext cx="3657600" cy="2869415"/>
          </a:xfrm>
          <a:prstGeom prst="rect">
            <a:avLst/>
          </a:prstGeom>
          <a:solidFill>
            <a:schemeClr val="lt2"/>
          </a:solidFill>
        </p:spPr>
        <p:txBody>
          <a:bodyPr wrap="square">
            <a:noAutofit/>
          </a:bodyPr>
          <a:lstStyle/>
          <a:p>
            <a:r>
              <a:rPr lang="nb-NO"/>
              <a:t>Klikk på ikonet for å legge til et bilde</a:t>
            </a:r>
          </a:p>
        </p:txBody>
      </p:sp>
      <p:sp>
        <p:nvSpPr>
          <p:cNvPr id="12" name="Rektangel 11">
            <a:extLst>
              <a:ext uri="{FF2B5EF4-FFF2-40B4-BE49-F238E27FC236}">
                <a16:creationId xmlns:a16="http://schemas.microsoft.com/office/drawing/2014/main" id="{0D477F9B-9F58-4B5C-835B-EEB557C86025}"/>
              </a:ext>
            </a:extLst>
          </p:cNvPr>
          <p:cNvSpPr>
            <a:spLocks/>
          </p:cNvSpPr>
          <p:nvPr userDrawn="1"/>
        </p:nvSpPr>
        <p:spPr>
          <a:xfrm>
            <a:off x="406400" y="0"/>
            <a:ext cx="3657600" cy="3421796"/>
          </a:xfrm>
          <a:prstGeom prst="rect">
            <a:avLst/>
          </a:prstGeom>
          <a:solidFill>
            <a:srgbClr val="ADDFB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796925" y="976313"/>
            <a:ext cx="2905563" cy="2080894"/>
          </a:xfrm>
        </p:spPr>
        <p:txBody>
          <a:bodyPr wrap="square" lIns="0" tIns="0" rIns="0" bIns="0" anchor="b">
            <a:noAutofit/>
          </a:bodyPr>
          <a:lstStyle>
            <a:lvl1pPr algn="l">
              <a:defRPr sz="3000">
                <a:solidFill>
                  <a:schemeClr val="dk2"/>
                </a:solidFill>
              </a:defRPr>
            </a:lvl1pPr>
          </a:lstStyle>
          <a:p>
            <a:r>
              <a:rPr lang="nb-NO"/>
              <a:t>Klikk for å redigere tittelstil</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FDA5D0A0-3330-4C0A-B64F-5D4900BE51BD}"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5" name="Plassholder for bilde 9">
            <a:extLst>
              <a:ext uri="{FF2B5EF4-FFF2-40B4-BE49-F238E27FC236}">
                <a16:creationId xmlns:a16="http://schemas.microsoft.com/office/drawing/2014/main" id="{84BB0569-EDCB-4706-8CA5-8F3806870E0C}"/>
              </a:ext>
            </a:extLst>
          </p:cNvPr>
          <p:cNvSpPr>
            <a:spLocks noGrp="1"/>
          </p:cNvSpPr>
          <p:nvPr>
            <p:ph type="pic" sz="quarter" idx="14"/>
          </p:nvPr>
        </p:nvSpPr>
        <p:spPr>
          <a:xfrm>
            <a:off x="4246587" y="976312"/>
            <a:ext cx="3701262" cy="5500035"/>
          </a:xfrm>
          <a:prstGeom prst="rect">
            <a:avLst/>
          </a:prstGeom>
          <a:solidFill>
            <a:schemeClr val="lt2"/>
          </a:solidFill>
        </p:spPr>
        <p:txBody>
          <a:bodyPr wrap="square">
            <a:noAutofit/>
          </a:bodyPr>
          <a:lstStyle/>
          <a:p>
            <a:r>
              <a:rPr lang="nb-NO"/>
              <a:t>Klikk på ikonet for å legge til et bilde</a:t>
            </a:r>
          </a:p>
        </p:txBody>
      </p:sp>
      <p:sp>
        <p:nvSpPr>
          <p:cNvPr id="16" name="Plassholder for bilde 10">
            <a:extLst>
              <a:ext uri="{FF2B5EF4-FFF2-40B4-BE49-F238E27FC236}">
                <a16:creationId xmlns:a16="http://schemas.microsoft.com/office/drawing/2014/main" id="{54300F52-CFB3-452D-903D-15806945892E}"/>
              </a:ext>
            </a:extLst>
          </p:cNvPr>
          <p:cNvSpPr>
            <a:spLocks noGrp="1"/>
          </p:cNvSpPr>
          <p:nvPr>
            <p:ph type="pic" sz="quarter" idx="15"/>
          </p:nvPr>
        </p:nvSpPr>
        <p:spPr>
          <a:xfrm>
            <a:off x="8115091" y="976312"/>
            <a:ext cx="3670509" cy="3056119"/>
          </a:xfrm>
          <a:prstGeom prst="rect">
            <a:avLst/>
          </a:prstGeom>
          <a:solidFill>
            <a:schemeClr val="lt2"/>
          </a:solidFill>
        </p:spPr>
        <p:txBody>
          <a:bodyPr wrap="square">
            <a:noAutofit/>
          </a:bodyPr>
          <a:lstStyle/>
          <a:p>
            <a:r>
              <a:rPr lang="nb-NO"/>
              <a:t>Klikk på ikonet for å legge til et bilde</a:t>
            </a:r>
          </a:p>
        </p:txBody>
      </p:sp>
      <p:sp>
        <p:nvSpPr>
          <p:cNvPr id="17" name="Plassholder for bilde 13">
            <a:extLst>
              <a:ext uri="{FF2B5EF4-FFF2-40B4-BE49-F238E27FC236}">
                <a16:creationId xmlns:a16="http://schemas.microsoft.com/office/drawing/2014/main" id="{B7BD9287-7C8F-4BDF-BF95-F9EDB343CBDA}"/>
              </a:ext>
            </a:extLst>
          </p:cNvPr>
          <p:cNvSpPr>
            <a:spLocks noGrp="1"/>
          </p:cNvSpPr>
          <p:nvPr>
            <p:ph type="pic" sz="quarter" idx="16"/>
          </p:nvPr>
        </p:nvSpPr>
        <p:spPr>
          <a:xfrm>
            <a:off x="8115091" y="4215084"/>
            <a:ext cx="3665747" cy="2261263"/>
          </a:xfrm>
          <a:prstGeom prst="rect">
            <a:avLst/>
          </a:prstGeom>
          <a:solidFill>
            <a:schemeClr val="lt2"/>
          </a:solidFill>
        </p:spPr>
        <p:txBody>
          <a:bodyPr wrap="square">
            <a:noAutofit/>
          </a:bodyPr>
          <a:lstStyle/>
          <a:p>
            <a:r>
              <a:rPr lang="nb-NO"/>
              <a:t>Klikk på ikonet for å legge til et bilde</a:t>
            </a:r>
          </a:p>
        </p:txBody>
      </p:sp>
      <p:sp>
        <p:nvSpPr>
          <p:cNvPr id="14" name="Plassholder for tekst 2">
            <a:extLst>
              <a:ext uri="{FF2B5EF4-FFF2-40B4-BE49-F238E27FC236}">
                <a16:creationId xmlns:a16="http://schemas.microsoft.com/office/drawing/2014/main" id="{7F012555-5605-4B3C-A7BE-0D84B36DD3BD}"/>
              </a:ext>
            </a:extLst>
          </p:cNvPr>
          <p:cNvSpPr>
            <a:spLocks noGrp="1"/>
          </p:cNvSpPr>
          <p:nvPr>
            <p:ph type="body" sz="quarter" idx="17" hasCustomPrompt="1"/>
          </p:nvPr>
        </p:nvSpPr>
        <p:spPr>
          <a:xfrm>
            <a:off x="11840358" y="976312"/>
            <a:ext cx="107722" cy="5500035"/>
          </a:xfrm>
        </p:spPr>
        <p:txBody>
          <a:bodyPr vert="vert" wrap="square">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21" name="Grafikk 20">
            <a:extLst>
              <a:ext uri="{FF2B5EF4-FFF2-40B4-BE49-F238E27FC236}">
                <a16:creationId xmlns:a16="http://schemas.microsoft.com/office/drawing/2014/main" id="{F6BE3722-870C-D647-AA3A-35016EAC0FA7}"/>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37891652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ildeside med tekst #2">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406400" y="3606932"/>
            <a:ext cx="3657600" cy="2869415"/>
          </a:xfrm>
          <a:prstGeom prst="rect">
            <a:avLst/>
          </a:prstGeom>
          <a:solidFill>
            <a:schemeClr val="lt2"/>
          </a:solidFill>
        </p:spPr>
        <p:txBody>
          <a:bodyPr wrap="square">
            <a:noAutofit/>
          </a:bodyPr>
          <a:lstStyle/>
          <a:p>
            <a:r>
              <a:rPr lang="nb-NO"/>
              <a:t>Klikk på ikonet for å legge til et bilde</a:t>
            </a:r>
          </a:p>
        </p:txBody>
      </p:sp>
      <p:sp>
        <p:nvSpPr>
          <p:cNvPr id="12" name="Rektangel 11">
            <a:extLst>
              <a:ext uri="{FF2B5EF4-FFF2-40B4-BE49-F238E27FC236}">
                <a16:creationId xmlns:a16="http://schemas.microsoft.com/office/drawing/2014/main" id="{0D477F9B-9F58-4B5C-835B-EEB557C86025}"/>
              </a:ext>
            </a:extLst>
          </p:cNvPr>
          <p:cNvSpPr>
            <a:spLocks/>
          </p:cNvSpPr>
          <p:nvPr userDrawn="1"/>
        </p:nvSpPr>
        <p:spPr>
          <a:xfrm>
            <a:off x="406400" y="0"/>
            <a:ext cx="3657600" cy="34217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796925" y="976313"/>
            <a:ext cx="2905563" cy="2080894"/>
          </a:xfrm>
        </p:spPr>
        <p:txBody>
          <a:bodyPr wrap="square" lIns="0" tIns="0" rIns="0" bIns="0" anchor="b">
            <a:noAutofit/>
          </a:bodyPr>
          <a:lstStyle>
            <a:lvl1pPr algn="l">
              <a:defRPr sz="3000">
                <a:solidFill>
                  <a:schemeClr val="lt1"/>
                </a:solidFill>
              </a:defRPr>
            </a:lvl1pPr>
          </a:lstStyle>
          <a:p>
            <a:r>
              <a:rPr lang="nb-NO"/>
              <a:t>Klikk for å redigere tittelstil</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CC385112-3A4D-4279-8CF6-408D59E1AB50}"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0" name="Plassholder for bilde 9">
            <a:extLst>
              <a:ext uri="{FF2B5EF4-FFF2-40B4-BE49-F238E27FC236}">
                <a16:creationId xmlns:a16="http://schemas.microsoft.com/office/drawing/2014/main" id="{B34D56FD-DF40-4637-BDBF-FC95E4ED6D88}"/>
              </a:ext>
            </a:extLst>
          </p:cNvPr>
          <p:cNvSpPr>
            <a:spLocks noGrp="1"/>
          </p:cNvSpPr>
          <p:nvPr>
            <p:ph type="pic" sz="quarter" idx="14"/>
          </p:nvPr>
        </p:nvSpPr>
        <p:spPr>
          <a:xfrm>
            <a:off x="4246587" y="976312"/>
            <a:ext cx="3701262" cy="5500035"/>
          </a:xfrm>
          <a:prstGeom prst="rect">
            <a:avLst/>
          </a:prstGeom>
          <a:solidFill>
            <a:schemeClr val="lt2"/>
          </a:solidFill>
        </p:spPr>
        <p:txBody>
          <a:bodyPr wrap="square">
            <a:noAutofit/>
          </a:bodyPr>
          <a:lstStyle/>
          <a:p>
            <a:r>
              <a:rPr lang="nb-NO"/>
              <a:t>Klikk på ikonet for å legge til et bilde</a:t>
            </a:r>
          </a:p>
        </p:txBody>
      </p:sp>
      <p:sp>
        <p:nvSpPr>
          <p:cNvPr id="11" name="Plassholder for bilde 10">
            <a:extLst>
              <a:ext uri="{FF2B5EF4-FFF2-40B4-BE49-F238E27FC236}">
                <a16:creationId xmlns:a16="http://schemas.microsoft.com/office/drawing/2014/main" id="{2E917D5D-4BEE-49A6-8234-EED58A0D2F52}"/>
              </a:ext>
            </a:extLst>
          </p:cNvPr>
          <p:cNvSpPr>
            <a:spLocks noGrp="1"/>
          </p:cNvSpPr>
          <p:nvPr>
            <p:ph type="pic" sz="quarter" idx="15"/>
          </p:nvPr>
        </p:nvSpPr>
        <p:spPr>
          <a:xfrm>
            <a:off x="8115091" y="976312"/>
            <a:ext cx="3670509" cy="3056119"/>
          </a:xfrm>
          <a:prstGeom prst="rect">
            <a:avLst/>
          </a:prstGeom>
          <a:solidFill>
            <a:schemeClr val="lt2"/>
          </a:solidFill>
        </p:spPr>
        <p:txBody>
          <a:bodyPr wrap="square">
            <a:noAutofit/>
          </a:bodyPr>
          <a:lstStyle/>
          <a:p>
            <a:r>
              <a:rPr lang="nb-NO"/>
              <a:t>Klikk på ikonet for å legge til et bilde</a:t>
            </a:r>
          </a:p>
        </p:txBody>
      </p:sp>
      <p:sp>
        <p:nvSpPr>
          <p:cNvPr id="14" name="Plassholder for bilde 13">
            <a:extLst>
              <a:ext uri="{FF2B5EF4-FFF2-40B4-BE49-F238E27FC236}">
                <a16:creationId xmlns:a16="http://schemas.microsoft.com/office/drawing/2014/main" id="{44A564FB-6BFF-44C9-A3F6-BAB13C57C27E}"/>
              </a:ext>
            </a:extLst>
          </p:cNvPr>
          <p:cNvSpPr>
            <a:spLocks noGrp="1"/>
          </p:cNvSpPr>
          <p:nvPr>
            <p:ph type="pic" sz="quarter" idx="16"/>
          </p:nvPr>
        </p:nvSpPr>
        <p:spPr>
          <a:xfrm>
            <a:off x="8115091" y="4215084"/>
            <a:ext cx="3665747" cy="2261263"/>
          </a:xfrm>
          <a:prstGeom prst="rect">
            <a:avLst/>
          </a:prstGeom>
          <a:solidFill>
            <a:schemeClr val="lt2"/>
          </a:solidFill>
        </p:spPr>
        <p:txBody>
          <a:bodyPr wrap="square">
            <a:noAutofit/>
          </a:bodyPr>
          <a:lstStyle/>
          <a:p>
            <a:r>
              <a:rPr lang="nb-NO"/>
              <a:t>Klikk på ikonet for å legge til et bilde</a:t>
            </a:r>
          </a:p>
        </p:txBody>
      </p:sp>
      <p:sp>
        <p:nvSpPr>
          <p:cNvPr id="16" name="Plassholder for tekst 2">
            <a:extLst>
              <a:ext uri="{FF2B5EF4-FFF2-40B4-BE49-F238E27FC236}">
                <a16:creationId xmlns:a16="http://schemas.microsoft.com/office/drawing/2014/main" id="{9D6CF72D-7AE9-41DC-9027-08F669A56B7E}"/>
              </a:ext>
            </a:extLst>
          </p:cNvPr>
          <p:cNvSpPr>
            <a:spLocks noGrp="1"/>
          </p:cNvSpPr>
          <p:nvPr>
            <p:ph type="body" sz="quarter" idx="17" hasCustomPrompt="1"/>
          </p:nvPr>
        </p:nvSpPr>
        <p:spPr>
          <a:xfrm>
            <a:off x="11840358" y="976312"/>
            <a:ext cx="107722" cy="5500035"/>
          </a:xfrm>
        </p:spPr>
        <p:txBody>
          <a:bodyPr vert="vert" wrap="square">
            <a:spAutoFit/>
          </a:bodyPr>
          <a:lstStyle>
            <a:lvl1pPr marL="0" indent="0" algn="r">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9" name="Grafikk 18">
            <a:extLst>
              <a:ext uri="{FF2B5EF4-FFF2-40B4-BE49-F238E27FC236}">
                <a16:creationId xmlns:a16="http://schemas.microsoft.com/office/drawing/2014/main" id="{95686593-E71B-6A42-AFEE-09E427589917}"/>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157872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eside med tekst #3">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0D477F9B-9F58-4B5C-835B-EEB557C86025}"/>
              </a:ext>
            </a:extLst>
          </p:cNvPr>
          <p:cNvSpPr>
            <a:spLocks/>
          </p:cNvSpPr>
          <p:nvPr userDrawn="1"/>
        </p:nvSpPr>
        <p:spPr>
          <a:xfrm>
            <a:off x="8129816" y="3828502"/>
            <a:ext cx="3657600" cy="3029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406400" y="976313"/>
            <a:ext cx="3671290" cy="5500034"/>
          </a:xfrm>
          <a:prstGeom prst="rect">
            <a:avLst/>
          </a:prstGeom>
          <a:solidFill>
            <a:schemeClr val="lt2"/>
          </a:solidFill>
        </p:spPr>
        <p:txBody>
          <a:bodyPr wrap="square">
            <a:noAutofit/>
          </a:bodyPr>
          <a:lstStyle/>
          <a:p>
            <a:r>
              <a:rPr lang="nb-NO"/>
              <a:t>Klikk på ikonet for å legge til et bilde</a:t>
            </a:r>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BBE63069-959E-4D9D-BB1B-BE05AA3FDCEE}"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8520341" y="4140200"/>
            <a:ext cx="2905563" cy="2386373"/>
          </a:xfrm>
        </p:spPr>
        <p:txBody>
          <a:bodyPr wrap="square" lIns="0" tIns="0" rIns="0" bIns="0" anchor="t">
            <a:noAutofit/>
          </a:bodyPr>
          <a:lstStyle>
            <a:lvl1pPr algn="l">
              <a:defRPr sz="3000">
                <a:solidFill>
                  <a:schemeClr val="lt1"/>
                </a:solidFill>
              </a:defRPr>
            </a:lvl1pPr>
          </a:lstStyle>
          <a:p>
            <a:r>
              <a:rPr lang="nb-NO"/>
              <a:t>Klikk for å redigere tittelstil</a:t>
            </a:r>
            <a:endParaRPr lang="nb-NO" dirty="0"/>
          </a:p>
        </p:txBody>
      </p:sp>
      <p:sp>
        <p:nvSpPr>
          <p:cNvPr id="15" name="Plassholder for bilde 9">
            <a:extLst>
              <a:ext uri="{FF2B5EF4-FFF2-40B4-BE49-F238E27FC236}">
                <a16:creationId xmlns:a16="http://schemas.microsoft.com/office/drawing/2014/main" id="{B6AF3DD8-E45D-4380-89B6-AF13DBE2E7A4}"/>
              </a:ext>
            </a:extLst>
          </p:cNvPr>
          <p:cNvSpPr>
            <a:spLocks noGrp="1"/>
          </p:cNvSpPr>
          <p:nvPr>
            <p:ph type="pic" sz="quarter" idx="15"/>
          </p:nvPr>
        </p:nvSpPr>
        <p:spPr>
          <a:xfrm>
            <a:off x="4246588" y="3828502"/>
            <a:ext cx="3697374" cy="2647845"/>
          </a:xfrm>
          <a:prstGeom prst="rect">
            <a:avLst/>
          </a:prstGeom>
          <a:solidFill>
            <a:schemeClr val="lt2"/>
          </a:solidFill>
        </p:spPr>
        <p:txBody>
          <a:bodyPr wrap="square">
            <a:noAutofit/>
          </a:bodyPr>
          <a:lstStyle/>
          <a:p>
            <a:r>
              <a:rPr lang="nb-NO"/>
              <a:t>Klikk på ikonet for å legge til et bilde</a:t>
            </a:r>
          </a:p>
        </p:txBody>
      </p:sp>
      <p:sp>
        <p:nvSpPr>
          <p:cNvPr id="11" name="Plassholder for bilde 9">
            <a:extLst>
              <a:ext uri="{FF2B5EF4-FFF2-40B4-BE49-F238E27FC236}">
                <a16:creationId xmlns:a16="http://schemas.microsoft.com/office/drawing/2014/main" id="{4846D70E-D806-42B4-A444-56599B3EDD18}"/>
              </a:ext>
            </a:extLst>
          </p:cNvPr>
          <p:cNvSpPr>
            <a:spLocks noGrp="1"/>
          </p:cNvSpPr>
          <p:nvPr>
            <p:ph type="pic" sz="quarter" idx="16"/>
          </p:nvPr>
        </p:nvSpPr>
        <p:spPr>
          <a:xfrm>
            <a:off x="4246586" y="976312"/>
            <a:ext cx="7539013" cy="2683091"/>
          </a:xfrm>
          <a:prstGeom prst="rect">
            <a:avLst/>
          </a:prstGeom>
          <a:solidFill>
            <a:schemeClr val="lt2"/>
          </a:solidFill>
        </p:spPr>
        <p:txBody>
          <a:bodyPr wrap="square">
            <a:noAutofit/>
          </a:bodyPr>
          <a:lstStyle/>
          <a:p>
            <a:r>
              <a:rPr lang="nb-NO"/>
              <a:t>Klikk på ikonet for å legge til et bilde</a:t>
            </a:r>
          </a:p>
        </p:txBody>
      </p:sp>
      <p:sp>
        <p:nvSpPr>
          <p:cNvPr id="14" name="Plassholder for tekst 2">
            <a:extLst>
              <a:ext uri="{FF2B5EF4-FFF2-40B4-BE49-F238E27FC236}">
                <a16:creationId xmlns:a16="http://schemas.microsoft.com/office/drawing/2014/main" id="{A159A91A-2F6D-4739-AE54-9831A38C8635}"/>
              </a:ext>
            </a:extLst>
          </p:cNvPr>
          <p:cNvSpPr>
            <a:spLocks noGrp="1"/>
          </p:cNvSpPr>
          <p:nvPr>
            <p:ph type="body" sz="quarter" idx="17"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spTree>
    <p:extLst>
      <p:ext uri="{BB962C8B-B14F-4D97-AF65-F5344CB8AC3E}">
        <p14:creationId xmlns:p14="http://schemas.microsoft.com/office/powerpoint/2010/main" val="381835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tellysbilde #3">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C0ECB62-1AEE-44CF-B49B-E42FC5854D2B}"/>
              </a:ext>
            </a:extLst>
          </p:cNvPr>
          <p:cNvSpPr>
            <a:spLocks/>
          </p:cNvSpPr>
          <p:nvPr userDrawn="1"/>
        </p:nvSpPr>
        <p:spPr>
          <a:xfrm>
            <a:off x="0" y="986653"/>
            <a:ext cx="12192000" cy="58867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2628901" y="2472029"/>
            <a:ext cx="7326312" cy="1169551"/>
          </a:xfrm>
        </p:spPr>
        <p:txBody>
          <a:bodyPr wrap="square" lIns="0" tIns="0" rIns="0" bIns="0" anchor="b">
            <a:noAutofit/>
          </a:bodyPr>
          <a:lstStyle>
            <a:lvl1pPr algn="ctr">
              <a:defRPr sz="3800">
                <a:solidFill>
                  <a:schemeClr val="lt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2628901" y="3981884"/>
            <a:ext cx="7326312" cy="615553"/>
          </a:xfrm>
        </p:spPr>
        <p:txBody>
          <a:bodyPr wrap="square" lIns="0" tIns="0" rIns="0" bIns="0">
            <a:noAutofit/>
          </a:bodyPr>
          <a:lstStyle>
            <a:lvl1pPr marL="0" indent="0" algn="ctr">
              <a:buNone/>
              <a:defRPr sz="20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6BF4CE17-8F5C-4F1D-B0BF-C08FC4116DFF}"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Tree>
    <p:extLst>
      <p:ext uri="{BB962C8B-B14F-4D97-AF65-F5344CB8AC3E}">
        <p14:creationId xmlns:p14="http://schemas.microsoft.com/office/powerpoint/2010/main" val="3663913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5 bilder">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406400" y="976313"/>
            <a:ext cx="3671290" cy="2485175"/>
          </a:xfrm>
          <a:prstGeom prst="rect">
            <a:avLst/>
          </a:prstGeom>
          <a:solidFill>
            <a:schemeClr val="lt2"/>
          </a:solidFill>
        </p:spPr>
        <p:txBody>
          <a:bodyPr wrap="square">
            <a:noAutofit/>
          </a:bodyPr>
          <a:lstStyle/>
          <a:p>
            <a:r>
              <a:rPr lang="nb-NO"/>
              <a:t>Klikk på ikonet for å legge til et bilde</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0C150E18-AA93-43E3-AC46-77D640A04D5A}"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5" name="Plassholder for bilde 9">
            <a:extLst>
              <a:ext uri="{FF2B5EF4-FFF2-40B4-BE49-F238E27FC236}">
                <a16:creationId xmlns:a16="http://schemas.microsoft.com/office/drawing/2014/main" id="{B6AF3DD8-E45D-4380-89B6-AF13DBE2E7A4}"/>
              </a:ext>
            </a:extLst>
          </p:cNvPr>
          <p:cNvSpPr>
            <a:spLocks noGrp="1"/>
          </p:cNvSpPr>
          <p:nvPr>
            <p:ph type="pic" sz="quarter" idx="15"/>
          </p:nvPr>
        </p:nvSpPr>
        <p:spPr>
          <a:xfrm>
            <a:off x="406400" y="3606933"/>
            <a:ext cx="3671290" cy="2869415"/>
          </a:xfrm>
          <a:prstGeom prst="rect">
            <a:avLst/>
          </a:prstGeom>
          <a:solidFill>
            <a:schemeClr val="lt2"/>
          </a:solidFill>
        </p:spPr>
        <p:txBody>
          <a:bodyPr wrap="square">
            <a:noAutofit/>
          </a:bodyPr>
          <a:lstStyle/>
          <a:p>
            <a:r>
              <a:rPr lang="nb-NO"/>
              <a:t>Klikk på ikonet for å legge til et bilde</a:t>
            </a:r>
          </a:p>
        </p:txBody>
      </p:sp>
      <p:sp>
        <p:nvSpPr>
          <p:cNvPr id="11" name="Plassholder for bilde 9">
            <a:extLst>
              <a:ext uri="{FF2B5EF4-FFF2-40B4-BE49-F238E27FC236}">
                <a16:creationId xmlns:a16="http://schemas.microsoft.com/office/drawing/2014/main" id="{15DF30A0-9F84-452A-A444-45F063653C36}"/>
              </a:ext>
            </a:extLst>
          </p:cNvPr>
          <p:cNvSpPr>
            <a:spLocks noGrp="1"/>
          </p:cNvSpPr>
          <p:nvPr>
            <p:ph type="pic" sz="quarter" idx="14"/>
          </p:nvPr>
        </p:nvSpPr>
        <p:spPr>
          <a:xfrm>
            <a:off x="4246587" y="976313"/>
            <a:ext cx="3701262" cy="5500035"/>
          </a:xfrm>
          <a:prstGeom prst="rect">
            <a:avLst/>
          </a:prstGeom>
          <a:solidFill>
            <a:schemeClr val="lt2"/>
          </a:solidFill>
        </p:spPr>
        <p:txBody>
          <a:bodyPr wrap="square">
            <a:noAutofit/>
          </a:bodyPr>
          <a:lstStyle/>
          <a:p>
            <a:r>
              <a:rPr lang="nb-NO"/>
              <a:t>Klikk på ikonet for å legge til et bilde</a:t>
            </a:r>
          </a:p>
        </p:txBody>
      </p:sp>
      <p:sp>
        <p:nvSpPr>
          <p:cNvPr id="12" name="Plassholder for bilde 10">
            <a:extLst>
              <a:ext uri="{FF2B5EF4-FFF2-40B4-BE49-F238E27FC236}">
                <a16:creationId xmlns:a16="http://schemas.microsoft.com/office/drawing/2014/main" id="{526789EA-E13E-48A6-BBE3-130F44F5D277}"/>
              </a:ext>
            </a:extLst>
          </p:cNvPr>
          <p:cNvSpPr>
            <a:spLocks noGrp="1"/>
          </p:cNvSpPr>
          <p:nvPr>
            <p:ph type="pic" sz="quarter" idx="16"/>
          </p:nvPr>
        </p:nvSpPr>
        <p:spPr>
          <a:xfrm>
            <a:off x="8115091" y="976313"/>
            <a:ext cx="3670509" cy="3056119"/>
          </a:xfrm>
          <a:prstGeom prst="rect">
            <a:avLst/>
          </a:prstGeom>
          <a:solidFill>
            <a:schemeClr val="lt2"/>
          </a:solidFill>
        </p:spPr>
        <p:txBody>
          <a:bodyPr wrap="square">
            <a:noAutofit/>
          </a:bodyPr>
          <a:lstStyle/>
          <a:p>
            <a:r>
              <a:rPr lang="nb-NO"/>
              <a:t>Klikk på ikonet for å legge til et bilde</a:t>
            </a:r>
          </a:p>
        </p:txBody>
      </p:sp>
      <p:sp>
        <p:nvSpPr>
          <p:cNvPr id="18" name="Plassholder for bilde 13">
            <a:extLst>
              <a:ext uri="{FF2B5EF4-FFF2-40B4-BE49-F238E27FC236}">
                <a16:creationId xmlns:a16="http://schemas.microsoft.com/office/drawing/2014/main" id="{D541F21A-E060-4545-9758-1ADA5E8A9E3C}"/>
              </a:ext>
            </a:extLst>
          </p:cNvPr>
          <p:cNvSpPr>
            <a:spLocks noGrp="1"/>
          </p:cNvSpPr>
          <p:nvPr>
            <p:ph type="pic" sz="quarter" idx="17"/>
          </p:nvPr>
        </p:nvSpPr>
        <p:spPr>
          <a:xfrm>
            <a:off x="8115091" y="4215085"/>
            <a:ext cx="3665747" cy="2261263"/>
          </a:xfrm>
          <a:prstGeom prst="rect">
            <a:avLst/>
          </a:prstGeom>
          <a:solidFill>
            <a:schemeClr val="lt2"/>
          </a:solidFill>
        </p:spPr>
        <p:txBody>
          <a:bodyPr wrap="square">
            <a:noAutofit/>
          </a:bodyPr>
          <a:lstStyle/>
          <a:p>
            <a:r>
              <a:rPr lang="nb-NO"/>
              <a:t>Klikk på ikonet for å legge til et bilde</a:t>
            </a:r>
          </a:p>
        </p:txBody>
      </p:sp>
      <p:sp>
        <p:nvSpPr>
          <p:cNvPr id="14" name="Plassholder for tekst 2">
            <a:extLst>
              <a:ext uri="{FF2B5EF4-FFF2-40B4-BE49-F238E27FC236}">
                <a16:creationId xmlns:a16="http://schemas.microsoft.com/office/drawing/2014/main" id="{EDAC5FE1-F477-4417-B183-216CDB7FFF38}"/>
              </a:ext>
            </a:extLst>
          </p:cNvPr>
          <p:cNvSpPr>
            <a:spLocks noGrp="1"/>
          </p:cNvSpPr>
          <p:nvPr>
            <p:ph type="body" sz="quarter" idx="18"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20" name="Grafikk 19">
            <a:extLst>
              <a:ext uri="{FF2B5EF4-FFF2-40B4-BE49-F238E27FC236}">
                <a16:creationId xmlns:a16="http://schemas.microsoft.com/office/drawing/2014/main" id="{FC0E5CBD-B8D5-1045-B605-82EFDB3BD725}"/>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10774440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 bilder">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FD02CBD6-E0D6-437A-B3ED-7511445B7987}"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5" name="Plassholder for bilde 9">
            <a:extLst>
              <a:ext uri="{FF2B5EF4-FFF2-40B4-BE49-F238E27FC236}">
                <a16:creationId xmlns:a16="http://schemas.microsoft.com/office/drawing/2014/main" id="{B6AF3DD8-E45D-4380-89B6-AF13DBE2E7A4}"/>
              </a:ext>
            </a:extLst>
          </p:cNvPr>
          <p:cNvSpPr>
            <a:spLocks noGrp="1"/>
          </p:cNvSpPr>
          <p:nvPr>
            <p:ph type="pic" sz="quarter" idx="15"/>
          </p:nvPr>
        </p:nvSpPr>
        <p:spPr>
          <a:xfrm>
            <a:off x="4250727" y="976313"/>
            <a:ext cx="7530112" cy="2664965"/>
          </a:xfrm>
          <a:prstGeom prst="rect">
            <a:avLst/>
          </a:prstGeom>
          <a:solidFill>
            <a:schemeClr val="lt2"/>
          </a:solidFill>
        </p:spPr>
        <p:txBody>
          <a:bodyPr wrap="square">
            <a:noAutofit/>
          </a:bodyPr>
          <a:lstStyle/>
          <a:p>
            <a:r>
              <a:rPr lang="nb-NO"/>
              <a:t>Klikk på ikonet for å legge til et bilde</a:t>
            </a:r>
          </a:p>
        </p:txBody>
      </p:sp>
      <p:sp>
        <p:nvSpPr>
          <p:cNvPr id="16" name="Plassholder for bilde 9">
            <a:extLst>
              <a:ext uri="{FF2B5EF4-FFF2-40B4-BE49-F238E27FC236}">
                <a16:creationId xmlns:a16="http://schemas.microsoft.com/office/drawing/2014/main" id="{60C59660-6576-47AC-AB0D-A04DB9B8FAB9}"/>
              </a:ext>
            </a:extLst>
          </p:cNvPr>
          <p:cNvSpPr>
            <a:spLocks noGrp="1"/>
          </p:cNvSpPr>
          <p:nvPr>
            <p:ph type="pic" sz="quarter" idx="17"/>
          </p:nvPr>
        </p:nvSpPr>
        <p:spPr>
          <a:xfrm>
            <a:off x="4250726" y="3828466"/>
            <a:ext cx="3697374" cy="2647879"/>
          </a:xfrm>
          <a:prstGeom prst="rect">
            <a:avLst/>
          </a:prstGeom>
          <a:solidFill>
            <a:schemeClr val="lt2"/>
          </a:solidFill>
        </p:spPr>
        <p:txBody>
          <a:bodyPr wrap="square">
            <a:noAutofit/>
          </a:bodyPr>
          <a:lstStyle/>
          <a:p>
            <a:r>
              <a:rPr lang="nb-NO"/>
              <a:t>Klikk på ikonet for å legge til et bilde</a:t>
            </a:r>
          </a:p>
        </p:txBody>
      </p:sp>
      <p:sp>
        <p:nvSpPr>
          <p:cNvPr id="11" name="Plassholder for bilde 9">
            <a:extLst>
              <a:ext uri="{FF2B5EF4-FFF2-40B4-BE49-F238E27FC236}">
                <a16:creationId xmlns:a16="http://schemas.microsoft.com/office/drawing/2014/main" id="{8A8E1D40-0565-408A-B029-F0A20B771F35}"/>
              </a:ext>
            </a:extLst>
          </p:cNvPr>
          <p:cNvSpPr>
            <a:spLocks noGrp="1"/>
          </p:cNvSpPr>
          <p:nvPr>
            <p:ph type="pic" sz="quarter" idx="18"/>
          </p:nvPr>
        </p:nvSpPr>
        <p:spPr>
          <a:xfrm>
            <a:off x="8113229" y="3828465"/>
            <a:ext cx="3667609" cy="2647879"/>
          </a:xfrm>
          <a:prstGeom prst="rect">
            <a:avLst/>
          </a:prstGeom>
          <a:solidFill>
            <a:schemeClr val="lt2"/>
          </a:solidFill>
        </p:spPr>
        <p:txBody>
          <a:bodyPr wrap="square">
            <a:noAutofit/>
          </a:bodyPr>
          <a:lstStyle/>
          <a:p>
            <a:r>
              <a:rPr lang="nb-NO"/>
              <a:t>Klikk på ikonet for å legge til et bilde</a:t>
            </a:r>
          </a:p>
        </p:txBody>
      </p:sp>
      <p:sp>
        <p:nvSpPr>
          <p:cNvPr id="20" name="Plassholder for bilde 12">
            <a:extLst>
              <a:ext uri="{FF2B5EF4-FFF2-40B4-BE49-F238E27FC236}">
                <a16:creationId xmlns:a16="http://schemas.microsoft.com/office/drawing/2014/main" id="{BD103718-D9CD-43DD-812C-E66A69983567}"/>
              </a:ext>
            </a:extLst>
          </p:cNvPr>
          <p:cNvSpPr>
            <a:spLocks noGrp="1"/>
          </p:cNvSpPr>
          <p:nvPr>
            <p:ph type="pic" sz="quarter" idx="13"/>
          </p:nvPr>
        </p:nvSpPr>
        <p:spPr>
          <a:xfrm>
            <a:off x="406400" y="976313"/>
            <a:ext cx="3671290" cy="5500034"/>
          </a:xfrm>
          <a:prstGeom prst="rect">
            <a:avLst/>
          </a:prstGeom>
          <a:solidFill>
            <a:schemeClr val="lt2"/>
          </a:solidFill>
        </p:spPr>
        <p:txBody>
          <a:bodyPr wrap="square">
            <a:noAutofit/>
          </a:bodyPr>
          <a:lstStyle/>
          <a:p>
            <a:r>
              <a:rPr lang="nb-NO"/>
              <a:t>Klikk på ikonet for å legge til et bilde</a:t>
            </a:r>
          </a:p>
        </p:txBody>
      </p:sp>
      <p:sp>
        <p:nvSpPr>
          <p:cNvPr id="10" name="Plassholder for tekst 2">
            <a:extLst>
              <a:ext uri="{FF2B5EF4-FFF2-40B4-BE49-F238E27FC236}">
                <a16:creationId xmlns:a16="http://schemas.microsoft.com/office/drawing/2014/main" id="{9D18FA0C-C228-4F44-82C8-F0AEBBED9B6D}"/>
              </a:ext>
            </a:extLst>
          </p:cNvPr>
          <p:cNvSpPr>
            <a:spLocks noGrp="1"/>
          </p:cNvSpPr>
          <p:nvPr>
            <p:ph type="body" sz="quarter" idx="19"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7" name="Grafikk 16">
            <a:extLst>
              <a:ext uri="{FF2B5EF4-FFF2-40B4-BE49-F238E27FC236}">
                <a16:creationId xmlns:a16="http://schemas.microsoft.com/office/drawing/2014/main" id="{24E947D6-7352-FF49-910C-170F58EAA7F1}"/>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7620729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 bilder">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39044BC9-C33A-4F00-AB6A-0402DE569525}"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9" name="Plassholder for bilde 9">
            <a:extLst>
              <a:ext uri="{FF2B5EF4-FFF2-40B4-BE49-F238E27FC236}">
                <a16:creationId xmlns:a16="http://schemas.microsoft.com/office/drawing/2014/main" id="{1FF6A982-1173-45CF-8196-51E2C53BD438}"/>
              </a:ext>
            </a:extLst>
          </p:cNvPr>
          <p:cNvSpPr>
            <a:spLocks noGrp="1"/>
          </p:cNvSpPr>
          <p:nvPr>
            <p:ph type="pic" sz="quarter" idx="19"/>
          </p:nvPr>
        </p:nvSpPr>
        <p:spPr>
          <a:xfrm>
            <a:off x="4245369" y="976313"/>
            <a:ext cx="3701262" cy="5500032"/>
          </a:xfrm>
          <a:prstGeom prst="rect">
            <a:avLst/>
          </a:prstGeom>
          <a:solidFill>
            <a:schemeClr val="lt2"/>
          </a:solidFill>
        </p:spPr>
        <p:txBody>
          <a:bodyPr wrap="square">
            <a:noAutofit/>
          </a:bodyPr>
          <a:lstStyle/>
          <a:p>
            <a:r>
              <a:rPr lang="nb-NO"/>
              <a:t>Klikk på ikonet for å legge til et bilde</a:t>
            </a:r>
          </a:p>
        </p:txBody>
      </p:sp>
      <p:sp>
        <p:nvSpPr>
          <p:cNvPr id="13" name="Plassholder for bilde 9">
            <a:extLst>
              <a:ext uri="{FF2B5EF4-FFF2-40B4-BE49-F238E27FC236}">
                <a16:creationId xmlns:a16="http://schemas.microsoft.com/office/drawing/2014/main" id="{DD90688F-0610-4E9F-91A1-4B902D1D1024}"/>
              </a:ext>
            </a:extLst>
          </p:cNvPr>
          <p:cNvSpPr>
            <a:spLocks noGrp="1"/>
          </p:cNvSpPr>
          <p:nvPr>
            <p:ph type="pic" sz="quarter" idx="20"/>
          </p:nvPr>
        </p:nvSpPr>
        <p:spPr>
          <a:xfrm>
            <a:off x="8109342" y="976313"/>
            <a:ext cx="3671496" cy="5500032"/>
          </a:xfrm>
          <a:prstGeom prst="rect">
            <a:avLst/>
          </a:prstGeom>
          <a:solidFill>
            <a:schemeClr val="lt2"/>
          </a:solidFill>
        </p:spPr>
        <p:txBody>
          <a:bodyPr wrap="square">
            <a:noAutofit/>
          </a:bodyPr>
          <a:lstStyle/>
          <a:p>
            <a:r>
              <a:rPr lang="nb-NO"/>
              <a:t>Klikk på ikonet for å legge til et bilde</a:t>
            </a:r>
          </a:p>
        </p:txBody>
      </p:sp>
      <p:sp>
        <p:nvSpPr>
          <p:cNvPr id="11" name="Plassholder for bilde 12">
            <a:extLst>
              <a:ext uri="{FF2B5EF4-FFF2-40B4-BE49-F238E27FC236}">
                <a16:creationId xmlns:a16="http://schemas.microsoft.com/office/drawing/2014/main" id="{DD9A2790-C9EC-4CCF-898E-A5B002E7EEB0}"/>
              </a:ext>
            </a:extLst>
          </p:cNvPr>
          <p:cNvSpPr>
            <a:spLocks noGrp="1"/>
          </p:cNvSpPr>
          <p:nvPr>
            <p:ph type="pic" sz="quarter" idx="13"/>
          </p:nvPr>
        </p:nvSpPr>
        <p:spPr>
          <a:xfrm>
            <a:off x="406400" y="976313"/>
            <a:ext cx="3671290" cy="5500034"/>
          </a:xfrm>
          <a:prstGeom prst="rect">
            <a:avLst/>
          </a:prstGeom>
          <a:solidFill>
            <a:schemeClr val="lt2"/>
          </a:solidFill>
        </p:spPr>
        <p:txBody>
          <a:bodyPr wrap="square">
            <a:noAutofit/>
          </a:bodyPr>
          <a:lstStyle/>
          <a:p>
            <a:r>
              <a:rPr lang="nb-NO"/>
              <a:t>Klikk på ikonet for å legge til et bilde</a:t>
            </a:r>
          </a:p>
        </p:txBody>
      </p:sp>
      <p:sp>
        <p:nvSpPr>
          <p:cNvPr id="10" name="Plassholder for tekst 2">
            <a:extLst>
              <a:ext uri="{FF2B5EF4-FFF2-40B4-BE49-F238E27FC236}">
                <a16:creationId xmlns:a16="http://schemas.microsoft.com/office/drawing/2014/main" id="{FCA85F74-51BB-4D73-8859-F8FDD47BFE29}"/>
              </a:ext>
            </a:extLst>
          </p:cNvPr>
          <p:cNvSpPr>
            <a:spLocks noGrp="1"/>
          </p:cNvSpPr>
          <p:nvPr>
            <p:ph type="body" sz="quarter" idx="17"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6" name="Grafikk 15">
            <a:extLst>
              <a:ext uri="{FF2B5EF4-FFF2-40B4-BE49-F238E27FC236}">
                <a16:creationId xmlns:a16="http://schemas.microsoft.com/office/drawing/2014/main" id="{FC3D3117-737E-C749-B766-AF24648349A1}"/>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235911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 bilder">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352F1F83-84DB-401C-8D12-940686D604DF}"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1" name="Plassholder for bilde 12">
            <a:extLst>
              <a:ext uri="{FF2B5EF4-FFF2-40B4-BE49-F238E27FC236}">
                <a16:creationId xmlns:a16="http://schemas.microsoft.com/office/drawing/2014/main" id="{EE68CC7D-AA5C-4399-BA6B-E5EBFF4DB486}"/>
              </a:ext>
            </a:extLst>
          </p:cNvPr>
          <p:cNvSpPr>
            <a:spLocks noGrp="1"/>
          </p:cNvSpPr>
          <p:nvPr>
            <p:ph type="pic" sz="quarter" idx="13"/>
          </p:nvPr>
        </p:nvSpPr>
        <p:spPr>
          <a:xfrm>
            <a:off x="406400" y="976313"/>
            <a:ext cx="5603340" cy="5500034"/>
          </a:xfrm>
          <a:prstGeom prst="rect">
            <a:avLst/>
          </a:prstGeom>
          <a:solidFill>
            <a:schemeClr val="lt2"/>
          </a:solidFill>
        </p:spPr>
        <p:txBody>
          <a:bodyPr wrap="square">
            <a:noAutofit/>
          </a:bodyPr>
          <a:lstStyle/>
          <a:p>
            <a:r>
              <a:rPr lang="nb-NO"/>
              <a:t>Klikk på ikonet for å legge til et bilde</a:t>
            </a:r>
          </a:p>
        </p:txBody>
      </p:sp>
      <p:sp>
        <p:nvSpPr>
          <p:cNvPr id="12" name="Plassholder for bilde 12">
            <a:extLst>
              <a:ext uri="{FF2B5EF4-FFF2-40B4-BE49-F238E27FC236}">
                <a16:creationId xmlns:a16="http://schemas.microsoft.com/office/drawing/2014/main" id="{38118730-7423-4715-8302-6A6FCBEE5986}"/>
              </a:ext>
            </a:extLst>
          </p:cNvPr>
          <p:cNvSpPr>
            <a:spLocks noGrp="1"/>
          </p:cNvSpPr>
          <p:nvPr>
            <p:ph type="pic" sz="quarter" idx="14"/>
          </p:nvPr>
        </p:nvSpPr>
        <p:spPr>
          <a:xfrm>
            <a:off x="6182262" y="976313"/>
            <a:ext cx="5603340" cy="5500034"/>
          </a:xfrm>
          <a:prstGeom prst="rect">
            <a:avLst/>
          </a:prstGeom>
          <a:solidFill>
            <a:schemeClr val="lt2"/>
          </a:solidFill>
        </p:spPr>
        <p:txBody>
          <a:bodyPr wrap="square">
            <a:noAutofit/>
          </a:bodyPr>
          <a:lstStyle/>
          <a:p>
            <a:r>
              <a:rPr lang="nb-NO"/>
              <a:t>Klikk på ikonet for å legge til et bilde</a:t>
            </a:r>
          </a:p>
        </p:txBody>
      </p:sp>
      <p:sp>
        <p:nvSpPr>
          <p:cNvPr id="9" name="Plassholder for tekst 2">
            <a:extLst>
              <a:ext uri="{FF2B5EF4-FFF2-40B4-BE49-F238E27FC236}">
                <a16:creationId xmlns:a16="http://schemas.microsoft.com/office/drawing/2014/main" id="{43924911-BEA6-4E57-BF82-1AF6C36DBB24}"/>
              </a:ext>
            </a:extLst>
          </p:cNvPr>
          <p:cNvSpPr>
            <a:spLocks noGrp="1"/>
          </p:cNvSpPr>
          <p:nvPr>
            <p:ph type="body" sz="quarter" idx="17"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5" name="Grafikk 14">
            <a:extLst>
              <a:ext uri="{FF2B5EF4-FFF2-40B4-BE49-F238E27FC236}">
                <a16:creationId xmlns:a16="http://schemas.microsoft.com/office/drawing/2014/main" id="{039A40BA-4754-444E-8AAB-C454E562DCE7}"/>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17971916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tt bilder">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1A638D09-8691-4371-A556-A09705D5D536}"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9" name="Plassholder for bilde 12">
            <a:extLst>
              <a:ext uri="{FF2B5EF4-FFF2-40B4-BE49-F238E27FC236}">
                <a16:creationId xmlns:a16="http://schemas.microsoft.com/office/drawing/2014/main" id="{0D544DBE-4338-44E3-A81D-6B4E650A7A61}"/>
              </a:ext>
            </a:extLst>
          </p:cNvPr>
          <p:cNvSpPr>
            <a:spLocks noGrp="1"/>
          </p:cNvSpPr>
          <p:nvPr>
            <p:ph type="pic" sz="quarter" idx="13"/>
          </p:nvPr>
        </p:nvSpPr>
        <p:spPr>
          <a:xfrm>
            <a:off x="406400" y="976313"/>
            <a:ext cx="11374438" cy="5500034"/>
          </a:xfrm>
          <a:prstGeom prst="rect">
            <a:avLst/>
          </a:prstGeom>
          <a:solidFill>
            <a:schemeClr val="lt2"/>
          </a:solidFill>
        </p:spPr>
        <p:txBody>
          <a:bodyPr wrap="square">
            <a:noAutofit/>
          </a:bodyPr>
          <a:lstStyle/>
          <a:p>
            <a:r>
              <a:rPr lang="nb-NO"/>
              <a:t>Klikk på ikonet for å legge til et bilde</a:t>
            </a:r>
          </a:p>
        </p:txBody>
      </p:sp>
      <p:sp>
        <p:nvSpPr>
          <p:cNvPr id="7" name="Plassholder for tekst 2">
            <a:extLst>
              <a:ext uri="{FF2B5EF4-FFF2-40B4-BE49-F238E27FC236}">
                <a16:creationId xmlns:a16="http://schemas.microsoft.com/office/drawing/2014/main" id="{C81084AF-41EE-488F-A708-C8CAD2EA5E13}"/>
              </a:ext>
            </a:extLst>
          </p:cNvPr>
          <p:cNvSpPr>
            <a:spLocks noGrp="1"/>
          </p:cNvSpPr>
          <p:nvPr>
            <p:ph type="body" sz="quarter" idx="17" hasCustomPrompt="1"/>
          </p:nvPr>
        </p:nvSpPr>
        <p:spPr>
          <a:xfrm>
            <a:off x="257468" y="976312"/>
            <a:ext cx="107722" cy="5500035"/>
          </a:xfrm>
        </p:spPr>
        <p:txBody>
          <a:bodyPr vert="vert" wrap="square">
            <a:spAutoFit/>
          </a:bodyPr>
          <a:lstStyle>
            <a:lvl1pPr marL="0" indent="0" algn="l">
              <a:buNone/>
              <a:defRPr sz="700"/>
            </a:lvl1pPr>
            <a:lvl2pPr>
              <a:defRPr sz="700"/>
            </a:lvl2pPr>
            <a:lvl3pPr>
              <a:defRPr sz="700"/>
            </a:lvl3pPr>
            <a:lvl4pPr>
              <a:defRPr sz="700"/>
            </a:lvl4pPr>
            <a:lvl5pPr>
              <a:defRPr sz="700"/>
            </a:lvl5pPr>
          </a:lstStyle>
          <a:p>
            <a:pPr lvl="0"/>
            <a:r>
              <a:rPr lang="nb-NO" dirty="0"/>
              <a:t>Foto: Sett inn kreditering på fotograf</a:t>
            </a:r>
          </a:p>
        </p:txBody>
      </p:sp>
      <p:pic>
        <p:nvPicPr>
          <p:cNvPr id="12" name="Grafikk 11">
            <a:extLst>
              <a:ext uri="{FF2B5EF4-FFF2-40B4-BE49-F238E27FC236}">
                <a16:creationId xmlns:a16="http://schemas.microsoft.com/office/drawing/2014/main" id="{CAA1C977-5091-E649-B30F-24873E16D208}"/>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41413446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juldiagram">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2015AA92-CFF3-4A68-B2C4-B3E6548DB702}"/>
              </a:ext>
            </a:extLst>
          </p:cNvPr>
          <p:cNvSpPr>
            <a:spLocks noGrp="1"/>
          </p:cNvSpPr>
          <p:nvPr>
            <p:ph type="body" idx="1" hasCustomPrompt="1"/>
          </p:nvPr>
        </p:nvSpPr>
        <p:spPr>
          <a:xfrm>
            <a:off x="796926" y="1884680"/>
            <a:ext cx="2688585" cy="307777"/>
          </a:xfrm>
        </p:spPr>
        <p:txBody>
          <a:bodyPr wrap="square" lIns="0" tIns="0" rIns="0" bIns="0" anchor="t">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Mellomtittel</a:t>
            </a:r>
          </a:p>
        </p:txBody>
      </p:sp>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B5E21243-0A53-4B5E-8D26-9A5A7EC3969A}"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8763000" cy="584775"/>
          </a:xfrm>
        </p:spPr>
        <p:txBody>
          <a:bodyPr lIns="0" tIns="0" rIns="0" bIns="0" anchor="t">
            <a:spAutoFit/>
          </a:bodyPr>
          <a:lstStyle/>
          <a:p>
            <a:r>
              <a:rPr lang="nb-NO"/>
              <a:t>Klikk for å redigere tittelstil</a:t>
            </a:r>
          </a:p>
        </p:txBody>
      </p:sp>
      <p:sp>
        <p:nvSpPr>
          <p:cNvPr id="11" name="Plassholder for innhold 2">
            <a:extLst>
              <a:ext uri="{FF2B5EF4-FFF2-40B4-BE49-F238E27FC236}">
                <a16:creationId xmlns:a16="http://schemas.microsoft.com/office/drawing/2014/main" id="{D1A5C7BA-CCD2-40AB-95E9-773DE7FB6056}"/>
              </a:ext>
            </a:extLst>
          </p:cNvPr>
          <p:cNvSpPr>
            <a:spLocks noGrp="1"/>
          </p:cNvSpPr>
          <p:nvPr>
            <p:ph idx="13"/>
          </p:nvPr>
        </p:nvSpPr>
        <p:spPr>
          <a:xfrm>
            <a:off x="796926" y="2202180"/>
            <a:ext cx="2688585" cy="148403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tekst 2">
            <a:extLst>
              <a:ext uri="{FF2B5EF4-FFF2-40B4-BE49-F238E27FC236}">
                <a16:creationId xmlns:a16="http://schemas.microsoft.com/office/drawing/2014/main" id="{A9A60586-33CD-4C12-BD20-BB7CB6F21AC8}"/>
              </a:ext>
            </a:extLst>
          </p:cNvPr>
          <p:cNvSpPr>
            <a:spLocks noGrp="1"/>
          </p:cNvSpPr>
          <p:nvPr>
            <p:ph type="body" idx="14" hasCustomPrompt="1"/>
          </p:nvPr>
        </p:nvSpPr>
        <p:spPr>
          <a:xfrm>
            <a:off x="796926" y="4265890"/>
            <a:ext cx="2688585" cy="307777"/>
          </a:xfrm>
        </p:spPr>
        <p:txBody>
          <a:bodyPr wrap="square" lIns="0" tIns="0" rIns="0" bIns="0" anchor="t">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Mellomtittel</a:t>
            </a:r>
          </a:p>
        </p:txBody>
      </p:sp>
      <p:sp>
        <p:nvSpPr>
          <p:cNvPr id="16" name="Plassholder for innhold 2">
            <a:extLst>
              <a:ext uri="{FF2B5EF4-FFF2-40B4-BE49-F238E27FC236}">
                <a16:creationId xmlns:a16="http://schemas.microsoft.com/office/drawing/2014/main" id="{2C109AC8-F42F-45B9-9DF9-AE98BCB84EED}"/>
              </a:ext>
            </a:extLst>
          </p:cNvPr>
          <p:cNvSpPr>
            <a:spLocks noGrp="1"/>
          </p:cNvSpPr>
          <p:nvPr>
            <p:ph idx="15"/>
          </p:nvPr>
        </p:nvSpPr>
        <p:spPr>
          <a:xfrm>
            <a:off x="796926" y="4583390"/>
            <a:ext cx="2688585" cy="148403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8" name="Plassholder for tekst 2">
            <a:extLst>
              <a:ext uri="{FF2B5EF4-FFF2-40B4-BE49-F238E27FC236}">
                <a16:creationId xmlns:a16="http://schemas.microsoft.com/office/drawing/2014/main" id="{9474D08C-07FB-4270-9741-F3F245E9DC5A}"/>
              </a:ext>
            </a:extLst>
          </p:cNvPr>
          <p:cNvSpPr>
            <a:spLocks noGrp="1"/>
          </p:cNvSpPr>
          <p:nvPr>
            <p:ph type="body" idx="16" hasCustomPrompt="1"/>
          </p:nvPr>
        </p:nvSpPr>
        <p:spPr>
          <a:xfrm>
            <a:off x="8700135" y="1884680"/>
            <a:ext cx="2688585" cy="307777"/>
          </a:xfrm>
        </p:spPr>
        <p:txBody>
          <a:bodyPr wrap="square" lIns="0" tIns="0" rIns="0" bIns="0" anchor="t">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Mellomtittel</a:t>
            </a:r>
          </a:p>
        </p:txBody>
      </p:sp>
      <p:sp>
        <p:nvSpPr>
          <p:cNvPr id="19" name="Plassholder for innhold 2">
            <a:extLst>
              <a:ext uri="{FF2B5EF4-FFF2-40B4-BE49-F238E27FC236}">
                <a16:creationId xmlns:a16="http://schemas.microsoft.com/office/drawing/2014/main" id="{E69F2686-45C5-4D95-9EAF-D46D534ED3D5}"/>
              </a:ext>
            </a:extLst>
          </p:cNvPr>
          <p:cNvSpPr>
            <a:spLocks noGrp="1"/>
          </p:cNvSpPr>
          <p:nvPr>
            <p:ph idx="17"/>
          </p:nvPr>
        </p:nvSpPr>
        <p:spPr>
          <a:xfrm>
            <a:off x="8700135" y="2202180"/>
            <a:ext cx="2688585" cy="148403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0" name="Plassholder for tekst 2">
            <a:extLst>
              <a:ext uri="{FF2B5EF4-FFF2-40B4-BE49-F238E27FC236}">
                <a16:creationId xmlns:a16="http://schemas.microsoft.com/office/drawing/2014/main" id="{3FF69A63-78FB-49C5-852E-1C7559E69BFA}"/>
              </a:ext>
            </a:extLst>
          </p:cNvPr>
          <p:cNvSpPr>
            <a:spLocks noGrp="1"/>
          </p:cNvSpPr>
          <p:nvPr>
            <p:ph type="body" idx="18" hasCustomPrompt="1"/>
          </p:nvPr>
        </p:nvSpPr>
        <p:spPr>
          <a:xfrm>
            <a:off x="8700135" y="4265890"/>
            <a:ext cx="2688585" cy="307777"/>
          </a:xfrm>
        </p:spPr>
        <p:txBody>
          <a:bodyPr wrap="square" lIns="0" tIns="0" rIns="0" bIns="0" anchor="t">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Mellomtittel</a:t>
            </a:r>
          </a:p>
        </p:txBody>
      </p:sp>
      <p:sp>
        <p:nvSpPr>
          <p:cNvPr id="21" name="Plassholder for innhold 2">
            <a:extLst>
              <a:ext uri="{FF2B5EF4-FFF2-40B4-BE49-F238E27FC236}">
                <a16:creationId xmlns:a16="http://schemas.microsoft.com/office/drawing/2014/main" id="{827A236F-F1E3-43A3-AEB2-F8044067EF4B}"/>
              </a:ext>
            </a:extLst>
          </p:cNvPr>
          <p:cNvSpPr>
            <a:spLocks noGrp="1"/>
          </p:cNvSpPr>
          <p:nvPr>
            <p:ph idx="19"/>
          </p:nvPr>
        </p:nvSpPr>
        <p:spPr>
          <a:xfrm>
            <a:off x="8700135" y="4583390"/>
            <a:ext cx="2688585" cy="148403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29508251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m side">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2CE88AE4-D6DC-47D7-95AB-19E519618CFA}"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Tree>
    <p:extLst>
      <p:ext uri="{BB962C8B-B14F-4D97-AF65-F5344CB8AC3E}">
        <p14:creationId xmlns:p14="http://schemas.microsoft.com/office/powerpoint/2010/main" val="25360565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gurside">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DB128704-842D-438F-B761-751EFFCC57B3}"/>
              </a:ext>
            </a:extLst>
          </p:cNvPr>
          <p:cNvSpPr>
            <a:spLocks noGrp="1"/>
          </p:cNvSpPr>
          <p:nvPr>
            <p:ph type="dt" sz="half" idx="10"/>
          </p:nvPr>
        </p:nvSpPr>
        <p:spPr/>
        <p:txBody>
          <a:bodyPr lIns="0" tIns="0" rIns="0" bIns="0"/>
          <a:lstStyle/>
          <a:p>
            <a:fld id="{EB01A1F4-F13F-4618-960E-81237E5EA3BF}" type="datetime1">
              <a:rPr lang="nb-NO" smtClean="0"/>
              <a:t>07.08.2026</a:t>
            </a:fld>
            <a:endParaRPr lang="nb-NO"/>
          </a:p>
        </p:txBody>
      </p:sp>
      <p:sp>
        <p:nvSpPr>
          <p:cNvPr id="8" name="Plassholder for bunntekst 7">
            <a:extLst>
              <a:ext uri="{FF2B5EF4-FFF2-40B4-BE49-F238E27FC236}">
                <a16:creationId xmlns:a16="http://schemas.microsoft.com/office/drawing/2014/main" id="{B76D4C92-BCB5-4B7C-8DEE-3F3B0CD43E96}"/>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9" name="Plassholder for lysbildenummer 8">
            <a:extLst>
              <a:ext uri="{FF2B5EF4-FFF2-40B4-BE49-F238E27FC236}">
                <a16:creationId xmlns:a16="http://schemas.microsoft.com/office/drawing/2014/main" id="{661FF4F2-B671-4C76-BA7E-8C8EE989584A}"/>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10" name="Tittel 1">
            <a:extLst>
              <a:ext uri="{FF2B5EF4-FFF2-40B4-BE49-F238E27FC236}">
                <a16:creationId xmlns:a16="http://schemas.microsoft.com/office/drawing/2014/main" id="{8767CD8C-E6E1-47F7-A9B5-467CDD16F0C8}"/>
              </a:ext>
            </a:extLst>
          </p:cNvPr>
          <p:cNvSpPr>
            <a:spLocks noGrp="1"/>
          </p:cNvSpPr>
          <p:nvPr>
            <p:ph type="title"/>
          </p:nvPr>
        </p:nvSpPr>
        <p:spPr>
          <a:xfrm>
            <a:off x="796925" y="864037"/>
            <a:ext cx="8763000" cy="1169551"/>
          </a:xfrm>
        </p:spPr>
        <p:txBody>
          <a:bodyPr lIns="0" tIns="0" rIns="0" bIns="0" anchor="t"/>
          <a:lstStyle/>
          <a:p>
            <a:r>
              <a:rPr lang="nb-NO"/>
              <a:t>Klikk for å redigere tittelstil</a:t>
            </a:r>
          </a:p>
        </p:txBody>
      </p:sp>
      <p:sp>
        <p:nvSpPr>
          <p:cNvPr id="18" name="Plassholder for tekst 17">
            <a:extLst>
              <a:ext uri="{FF2B5EF4-FFF2-40B4-BE49-F238E27FC236}">
                <a16:creationId xmlns:a16="http://schemas.microsoft.com/office/drawing/2014/main" id="{980D9618-CA67-4EEF-97EF-B19AAD4D2B54}"/>
              </a:ext>
            </a:extLst>
          </p:cNvPr>
          <p:cNvSpPr>
            <a:spLocks noGrp="1"/>
          </p:cNvSpPr>
          <p:nvPr>
            <p:ph type="body" sz="quarter" idx="15" hasCustomPrompt="1"/>
          </p:nvPr>
        </p:nvSpPr>
        <p:spPr>
          <a:xfrm>
            <a:off x="796925" y="2550667"/>
            <a:ext cx="2077202" cy="1141200"/>
          </a:xfrm>
          <a:custGeom>
            <a:avLst/>
            <a:gdLst>
              <a:gd name="connsiteX0" fmla="*/ 0 w 2077202"/>
              <a:gd name="connsiteY0" fmla="*/ 0 h 1141200"/>
              <a:gd name="connsiteX1" fmla="*/ 1925815 w 2077202"/>
              <a:gd name="connsiteY1" fmla="*/ 0 h 1141200"/>
              <a:gd name="connsiteX2" fmla="*/ 1925815 w 2077202"/>
              <a:gd name="connsiteY2" fmla="*/ 413919 h 1141200"/>
              <a:gd name="connsiteX3" fmla="*/ 2077202 w 2077202"/>
              <a:gd name="connsiteY3" fmla="*/ 570600 h 1141200"/>
              <a:gd name="connsiteX4" fmla="*/ 1925815 w 2077202"/>
              <a:gd name="connsiteY4" fmla="*/ 727406 h 1141200"/>
              <a:gd name="connsiteX5" fmla="*/ 1925815 w 2077202"/>
              <a:gd name="connsiteY5" fmla="*/ 1141200 h 1141200"/>
              <a:gd name="connsiteX6" fmla="*/ 0 w 2077202"/>
              <a:gd name="connsiteY6" fmla="*/ 1141200 h 114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7202" h="1141200">
                <a:moveTo>
                  <a:pt x="0" y="0"/>
                </a:moveTo>
                <a:lnTo>
                  <a:pt x="1925815" y="0"/>
                </a:lnTo>
                <a:lnTo>
                  <a:pt x="1925815" y="413919"/>
                </a:lnTo>
                <a:lnTo>
                  <a:pt x="2077202" y="570600"/>
                </a:lnTo>
                <a:lnTo>
                  <a:pt x="1925815" y="727406"/>
                </a:lnTo>
                <a:lnTo>
                  <a:pt x="1925815" y="1141200"/>
                </a:lnTo>
                <a:lnTo>
                  <a:pt x="0" y="1141200"/>
                </a:lnTo>
                <a:close/>
              </a:path>
            </a:pathLst>
          </a:custGeom>
          <a:solidFill>
            <a:srgbClr val="6CACE4"/>
          </a:solidFill>
        </p:spPr>
        <p:txBody>
          <a:bodyPr wrap="square" lIns="180000" rIns="324000" anchor="ctr">
            <a:noAutofit/>
          </a:bodyPr>
          <a:lstStyle>
            <a:lvl1pPr marL="0" indent="0">
              <a:buNone/>
              <a:defRPr b="1"/>
            </a:lvl1pPr>
          </a:lstStyle>
          <a:p>
            <a:pPr lvl="0"/>
            <a:r>
              <a:rPr lang="nb-NO" dirty="0"/>
              <a:t>Sett inn mellomtittel</a:t>
            </a:r>
          </a:p>
        </p:txBody>
      </p:sp>
      <p:sp>
        <p:nvSpPr>
          <p:cNvPr id="21" name="Plassholder for tekst 20">
            <a:extLst>
              <a:ext uri="{FF2B5EF4-FFF2-40B4-BE49-F238E27FC236}">
                <a16:creationId xmlns:a16="http://schemas.microsoft.com/office/drawing/2014/main" id="{294781A3-E6F4-4901-810C-582E1E51DBAD}"/>
              </a:ext>
            </a:extLst>
          </p:cNvPr>
          <p:cNvSpPr>
            <a:spLocks noGrp="1"/>
          </p:cNvSpPr>
          <p:nvPr>
            <p:ph type="body" sz="quarter" idx="16" hasCustomPrompt="1"/>
          </p:nvPr>
        </p:nvSpPr>
        <p:spPr>
          <a:xfrm>
            <a:off x="2970263" y="2550667"/>
            <a:ext cx="2077202" cy="1141200"/>
          </a:xfrm>
          <a:custGeom>
            <a:avLst/>
            <a:gdLst>
              <a:gd name="connsiteX0" fmla="*/ 0 w 2077202"/>
              <a:gd name="connsiteY0" fmla="*/ 0 h 1141200"/>
              <a:gd name="connsiteX1" fmla="*/ 1925815 w 2077202"/>
              <a:gd name="connsiteY1" fmla="*/ 0 h 1141200"/>
              <a:gd name="connsiteX2" fmla="*/ 1925815 w 2077202"/>
              <a:gd name="connsiteY2" fmla="*/ 413919 h 1141200"/>
              <a:gd name="connsiteX3" fmla="*/ 2077202 w 2077202"/>
              <a:gd name="connsiteY3" fmla="*/ 570600 h 1141200"/>
              <a:gd name="connsiteX4" fmla="*/ 1925815 w 2077202"/>
              <a:gd name="connsiteY4" fmla="*/ 727406 h 1141200"/>
              <a:gd name="connsiteX5" fmla="*/ 1925815 w 2077202"/>
              <a:gd name="connsiteY5" fmla="*/ 1141200 h 1141200"/>
              <a:gd name="connsiteX6" fmla="*/ 0 w 2077202"/>
              <a:gd name="connsiteY6" fmla="*/ 1141200 h 114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7202" h="1141200">
                <a:moveTo>
                  <a:pt x="0" y="0"/>
                </a:moveTo>
                <a:lnTo>
                  <a:pt x="1925815" y="0"/>
                </a:lnTo>
                <a:lnTo>
                  <a:pt x="1925815" y="413919"/>
                </a:lnTo>
                <a:lnTo>
                  <a:pt x="2077202" y="570600"/>
                </a:lnTo>
                <a:lnTo>
                  <a:pt x="1925815" y="727406"/>
                </a:lnTo>
                <a:lnTo>
                  <a:pt x="1925815" y="1141200"/>
                </a:lnTo>
                <a:lnTo>
                  <a:pt x="0" y="1141200"/>
                </a:lnTo>
                <a:close/>
              </a:path>
            </a:pathLst>
          </a:custGeom>
          <a:solidFill>
            <a:srgbClr val="FFC845">
              <a:alpha val="80000"/>
            </a:srgbClr>
          </a:solidFill>
        </p:spPr>
        <p:txBody>
          <a:bodyPr wrap="square" lIns="180000" rIns="324000" anchor="ctr">
            <a:noAutofit/>
          </a:bodyPr>
          <a:lstStyle>
            <a:lvl1pPr marL="0" indent="0">
              <a:buNone/>
              <a:defRPr b="1"/>
            </a:lvl1pPr>
          </a:lstStyle>
          <a:p>
            <a:pPr lvl="0"/>
            <a:r>
              <a:rPr lang="nb-NO" dirty="0"/>
              <a:t>Sett inn mellomtittel</a:t>
            </a:r>
          </a:p>
        </p:txBody>
      </p:sp>
      <p:sp>
        <p:nvSpPr>
          <p:cNvPr id="22" name="Plassholder for tekst 21">
            <a:extLst>
              <a:ext uri="{FF2B5EF4-FFF2-40B4-BE49-F238E27FC236}">
                <a16:creationId xmlns:a16="http://schemas.microsoft.com/office/drawing/2014/main" id="{F43E154C-A850-46AE-94EE-7DA3A017EDAE}"/>
              </a:ext>
            </a:extLst>
          </p:cNvPr>
          <p:cNvSpPr>
            <a:spLocks noGrp="1"/>
          </p:cNvSpPr>
          <p:nvPr>
            <p:ph type="body" sz="quarter" idx="17" hasCustomPrompt="1"/>
          </p:nvPr>
        </p:nvSpPr>
        <p:spPr>
          <a:xfrm>
            <a:off x="5148427" y="2550667"/>
            <a:ext cx="2077202" cy="1141200"/>
          </a:xfrm>
          <a:custGeom>
            <a:avLst/>
            <a:gdLst>
              <a:gd name="connsiteX0" fmla="*/ 0 w 2077202"/>
              <a:gd name="connsiteY0" fmla="*/ 0 h 1141200"/>
              <a:gd name="connsiteX1" fmla="*/ 1925815 w 2077202"/>
              <a:gd name="connsiteY1" fmla="*/ 0 h 1141200"/>
              <a:gd name="connsiteX2" fmla="*/ 1925815 w 2077202"/>
              <a:gd name="connsiteY2" fmla="*/ 413919 h 1141200"/>
              <a:gd name="connsiteX3" fmla="*/ 2077202 w 2077202"/>
              <a:gd name="connsiteY3" fmla="*/ 570600 h 1141200"/>
              <a:gd name="connsiteX4" fmla="*/ 1925815 w 2077202"/>
              <a:gd name="connsiteY4" fmla="*/ 727406 h 1141200"/>
              <a:gd name="connsiteX5" fmla="*/ 1925815 w 2077202"/>
              <a:gd name="connsiteY5" fmla="*/ 1141200 h 1141200"/>
              <a:gd name="connsiteX6" fmla="*/ 0 w 2077202"/>
              <a:gd name="connsiteY6" fmla="*/ 1141200 h 114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7202" h="1141200">
                <a:moveTo>
                  <a:pt x="0" y="0"/>
                </a:moveTo>
                <a:lnTo>
                  <a:pt x="1925815" y="0"/>
                </a:lnTo>
                <a:lnTo>
                  <a:pt x="1925815" y="413919"/>
                </a:lnTo>
                <a:lnTo>
                  <a:pt x="2077202" y="570600"/>
                </a:lnTo>
                <a:lnTo>
                  <a:pt x="1925815" y="727406"/>
                </a:lnTo>
                <a:lnTo>
                  <a:pt x="1925815" y="1141200"/>
                </a:lnTo>
                <a:lnTo>
                  <a:pt x="0" y="1141200"/>
                </a:lnTo>
                <a:close/>
              </a:path>
            </a:pathLst>
          </a:custGeom>
          <a:solidFill>
            <a:srgbClr val="FF671F">
              <a:alpha val="80000"/>
            </a:srgbClr>
          </a:solidFill>
        </p:spPr>
        <p:txBody>
          <a:bodyPr wrap="square" lIns="180000" rIns="324000" anchor="ctr">
            <a:noAutofit/>
          </a:bodyPr>
          <a:lstStyle>
            <a:lvl1pPr marL="0" indent="0">
              <a:buNone/>
              <a:defRPr b="1"/>
            </a:lvl1pPr>
          </a:lstStyle>
          <a:p>
            <a:pPr lvl="0"/>
            <a:r>
              <a:rPr lang="nb-NO" dirty="0"/>
              <a:t>Sett inn mellomtittel</a:t>
            </a:r>
          </a:p>
        </p:txBody>
      </p:sp>
      <p:sp>
        <p:nvSpPr>
          <p:cNvPr id="23" name="Plassholder for tekst 22">
            <a:extLst>
              <a:ext uri="{FF2B5EF4-FFF2-40B4-BE49-F238E27FC236}">
                <a16:creationId xmlns:a16="http://schemas.microsoft.com/office/drawing/2014/main" id="{0B365A76-FEDD-4EE5-8005-0FEC4515D9E3}"/>
              </a:ext>
            </a:extLst>
          </p:cNvPr>
          <p:cNvSpPr>
            <a:spLocks noGrp="1"/>
          </p:cNvSpPr>
          <p:nvPr>
            <p:ph type="body" sz="quarter" idx="18" hasCustomPrompt="1"/>
          </p:nvPr>
        </p:nvSpPr>
        <p:spPr>
          <a:xfrm>
            <a:off x="7326591" y="2550667"/>
            <a:ext cx="2077202" cy="1141200"/>
          </a:xfrm>
          <a:custGeom>
            <a:avLst/>
            <a:gdLst>
              <a:gd name="connsiteX0" fmla="*/ 0 w 2077202"/>
              <a:gd name="connsiteY0" fmla="*/ 0 h 1141200"/>
              <a:gd name="connsiteX1" fmla="*/ 1925815 w 2077202"/>
              <a:gd name="connsiteY1" fmla="*/ 0 h 1141200"/>
              <a:gd name="connsiteX2" fmla="*/ 1925815 w 2077202"/>
              <a:gd name="connsiteY2" fmla="*/ 413919 h 1141200"/>
              <a:gd name="connsiteX3" fmla="*/ 2077202 w 2077202"/>
              <a:gd name="connsiteY3" fmla="*/ 570600 h 1141200"/>
              <a:gd name="connsiteX4" fmla="*/ 1925815 w 2077202"/>
              <a:gd name="connsiteY4" fmla="*/ 727406 h 1141200"/>
              <a:gd name="connsiteX5" fmla="*/ 1925815 w 2077202"/>
              <a:gd name="connsiteY5" fmla="*/ 1141200 h 1141200"/>
              <a:gd name="connsiteX6" fmla="*/ 0 w 2077202"/>
              <a:gd name="connsiteY6" fmla="*/ 1141200 h 114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7202" h="1141200">
                <a:moveTo>
                  <a:pt x="0" y="0"/>
                </a:moveTo>
                <a:lnTo>
                  <a:pt x="1925815" y="0"/>
                </a:lnTo>
                <a:lnTo>
                  <a:pt x="1925815" y="413919"/>
                </a:lnTo>
                <a:lnTo>
                  <a:pt x="2077202" y="570600"/>
                </a:lnTo>
                <a:lnTo>
                  <a:pt x="1925815" y="727406"/>
                </a:lnTo>
                <a:lnTo>
                  <a:pt x="1925815" y="1141200"/>
                </a:lnTo>
                <a:lnTo>
                  <a:pt x="0" y="1141200"/>
                </a:lnTo>
                <a:close/>
              </a:path>
            </a:pathLst>
          </a:custGeom>
          <a:solidFill>
            <a:srgbClr val="BFCED6">
              <a:alpha val="80000"/>
            </a:srgbClr>
          </a:solidFill>
        </p:spPr>
        <p:txBody>
          <a:bodyPr wrap="square" lIns="180000" rIns="324000" anchor="ctr">
            <a:noAutofit/>
          </a:bodyPr>
          <a:lstStyle>
            <a:lvl1pPr marL="0" indent="0">
              <a:buNone/>
              <a:defRPr b="1"/>
            </a:lvl1pPr>
          </a:lstStyle>
          <a:p>
            <a:pPr lvl="0"/>
            <a:r>
              <a:rPr lang="nb-NO" dirty="0"/>
              <a:t>Sett inn mellomtittel</a:t>
            </a:r>
          </a:p>
        </p:txBody>
      </p:sp>
      <p:sp>
        <p:nvSpPr>
          <p:cNvPr id="24" name="Plassholder for tekst 23">
            <a:extLst>
              <a:ext uri="{FF2B5EF4-FFF2-40B4-BE49-F238E27FC236}">
                <a16:creationId xmlns:a16="http://schemas.microsoft.com/office/drawing/2014/main" id="{FAF72941-2213-48F9-A258-464DB4AE06CF}"/>
              </a:ext>
            </a:extLst>
          </p:cNvPr>
          <p:cNvSpPr>
            <a:spLocks noGrp="1"/>
          </p:cNvSpPr>
          <p:nvPr>
            <p:ph type="body" sz="quarter" idx="19" hasCustomPrompt="1"/>
          </p:nvPr>
        </p:nvSpPr>
        <p:spPr>
          <a:xfrm>
            <a:off x="9504755" y="2550667"/>
            <a:ext cx="2077202" cy="1141200"/>
          </a:xfrm>
          <a:custGeom>
            <a:avLst/>
            <a:gdLst>
              <a:gd name="connsiteX0" fmla="*/ 0 w 2077202"/>
              <a:gd name="connsiteY0" fmla="*/ 0 h 1141200"/>
              <a:gd name="connsiteX1" fmla="*/ 1925815 w 2077202"/>
              <a:gd name="connsiteY1" fmla="*/ 0 h 1141200"/>
              <a:gd name="connsiteX2" fmla="*/ 1925815 w 2077202"/>
              <a:gd name="connsiteY2" fmla="*/ 413919 h 1141200"/>
              <a:gd name="connsiteX3" fmla="*/ 2077202 w 2077202"/>
              <a:gd name="connsiteY3" fmla="*/ 570600 h 1141200"/>
              <a:gd name="connsiteX4" fmla="*/ 1925815 w 2077202"/>
              <a:gd name="connsiteY4" fmla="*/ 727406 h 1141200"/>
              <a:gd name="connsiteX5" fmla="*/ 1925815 w 2077202"/>
              <a:gd name="connsiteY5" fmla="*/ 1141200 h 1141200"/>
              <a:gd name="connsiteX6" fmla="*/ 0 w 2077202"/>
              <a:gd name="connsiteY6" fmla="*/ 1141200 h 114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7202" h="1141200">
                <a:moveTo>
                  <a:pt x="0" y="0"/>
                </a:moveTo>
                <a:lnTo>
                  <a:pt x="1925815" y="0"/>
                </a:lnTo>
                <a:lnTo>
                  <a:pt x="1925815" y="413919"/>
                </a:lnTo>
                <a:lnTo>
                  <a:pt x="2077202" y="570600"/>
                </a:lnTo>
                <a:lnTo>
                  <a:pt x="1925815" y="727406"/>
                </a:lnTo>
                <a:lnTo>
                  <a:pt x="1925815" y="1141200"/>
                </a:lnTo>
                <a:lnTo>
                  <a:pt x="0" y="1141200"/>
                </a:lnTo>
                <a:close/>
              </a:path>
            </a:pathLst>
          </a:custGeom>
          <a:solidFill>
            <a:srgbClr val="6FA287">
              <a:alpha val="60000"/>
            </a:srgbClr>
          </a:solidFill>
        </p:spPr>
        <p:txBody>
          <a:bodyPr wrap="square" lIns="180000" rIns="324000" anchor="ctr">
            <a:noAutofit/>
          </a:bodyPr>
          <a:lstStyle>
            <a:lvl1pPr marL="0" indent="0">
              <a:buNone/>
              <a:defRPr b="1"/>
            </a:lvl1pPr>
          </a:lstStyle>
          <a:p>
            <a:pPr lvl="0"/>
            <a:r>
              <a:rPr lang="nb-NO" dirty="0"/>
              <a:t>Sett inn mellomtittel</a:t>
            </a:r>
          </a:p>
        </p:txBody>
      </p:sp>
      <p:sp>
        <p:nvSpPr>
          <p:cNvPr id="26" name="Plassholder for tekst 25">
            <a:extLst>
              <a:ext uri="{FF2B5EF4-FFF2-40B4-BE49-F238E27FC236}">
                <a16:creationId xmlns:a16="http://schemas.microsoft.com/office/drawing/2014/main" id="{B683161D-B5CD-4402-B040-A0C530121152}"/>
              </a:ext>
            </a:extLst>
          </p:cNvPr>
          <p:cNvSpPr>
            <a:spLocks noGrp="1"/>
          </p:cNvSpPr>
          <p:nvPr>
            <p:ph type="body" sz="quarter" idx="20"/>
          </p:nvPr>
        </p:nvSpPr>
        <p:spPr>
          <a:xfrm>
            <a:off x="796925" y="4099487"/>
            <a:ext cx="1946275" cy="1963175"/>
          </a:xfrm>
        </p:spPr>
        <p:txBody>
          <a:bodyPr/>
          <a:lstStyle>
            <a:lvl1pPr marL="0" indent="0">
              <a:buNone/>
              <a:defRPr/>
            </a:lvl1pPr>
            <a:lvl2pPr marL="304800" indent="0">
              <a:buFont typeface="Arial" panose="020B0604020202020204" pitchFamily="34" charset="0"/>
              <a:buNone/>
              <a:defRPr/>
            </a:lvl2pPr>
          </a:lstStyle>
          <a:p>
            <a:pPr lvl="0"/>
            <a:r>
              <a:rPr lang="nb-NO"/>
              <a:t>Klikk for å redigere tekststiler i malen</a:t>
            </a:r>
          </a:p>
          <a:p>
            <a:pPr lvl="1"/>
            <a:r>
              <a:rPr lang="nb-NO"/>
              <a:t>Andre nivå</a:t>
            </a:r>
          </a:p>
        </p:txBody>
      </p:sp>
      <p:sp>
        <p:nvSpPr>
          <p:cNvPr id="27" name="Plassholder for tekst 25">
            <a:extLst>
              <a:ext uri="{FF2B5EF4-FFF2-40B4-BE49-F238E27FC236}">
                <a16:creationId xmlns:a16="http://schemas.microsoft.com/office/drawing/2014/main" id="{1CFE57D9-0F71-4D97-9C49-4F0EEE5E8DB6}"/>
              </a:ext>
            </a:extLst>
          </p:cNvPr>
          <p:cNvSpPr>
            <a:spLocks noGrp="1"/>
          </p:cNvSpPr>
          <p:nvPr>
            <p:ph type="body" sz="quarter" idx="21"/>
          </p:nvPr>
        </p:nvSpPr>
        <p:spPr>
          <a:xfrm>
            <a:off x="2970263" y="4099487"/>
            <a:ext cx="1946275" cy="1963175"/>
          </a:xfrm>
        </p:spPr>
        <p:txBody>
          <a:bodyPr/>
          <a:lstStyle>
            <a:lvl1pPr marL="0" indent="0">
              <a:buNone/>
              <a:defRPr/>
            </a:lvl1pPr>
            <a:lvl2pPr marL="304800" indent="0">
              <a:buFont typeface="Arial" panose="020B0604020202020204" pitchFamily="34" charset="0"/>
              <a:buNone/>
              <a:defRPr/>
            </a:lvl2pPr>
          </a:lstStyle>
          <a:p>
            <a:pPr lvl="0"/>
            <a:r>
              <a:rPr lang="nb-NO"/>
              <a:t>Klikk for å redigere tekststiler i malen</a:t>
            </a:r>
          </a:p>
          <a:p>
            <a:pPr lvl="1"/>
            <a:r>
              <a:rPr lang="nb-NO"/>
              <a:t>Andre nivå</a:t>
            </a:r>
          </a:p>
        </p:txBody>
      </p:sp>
      <p:sp>
        <p:nvSpPr>
          <p:cNvPr id="28" name="Plassholder for tekst 25">
            <a:extLst>
              <a:ext uri="{FF2B5EF4-FFF2-40B4-BE49-F238E27FC236}">
                <a16:creationId xmlns:a16="http://schemas.microsoft.com/office/drawing/2014/main" id="{CEC8F951-6502-4237-9074-25F2C25EBA67}"/>
              </a:ext>
            </a:extLst>
          </p:cNvPr>
          <p:cNvSpPr>
            <a:spLocks noGrp="1"/>
          </p:cNvSpPr>
          <p:nvPr>
            <p:ph type="body" sz="quarter" idx="22"/>
          </p:nvPr>
        </p:nvSpPr>
        <p:spPr>
          <a:xfrm>
            <a:off x="5143601" y="4099487"/>
            <a:ext cx="1946275" cy="1963175"/>
          </a:xfrm>
        </p:spPr>
        <p:txBody>
          <a:bodyPr/>
          <a:lstStyle>
            <a:lvl1pPr marL="0" indent="0">
              <a:buNone/>
              <a:defRPr/>
            </a:lvl1pPr>
            <a:lvl2pPr marL="304800" indent="0">
              <a:buFont typeface="Arial" panose="020B0604020202020204" pitchFamily="34" charset="0"/>
              <a:buNone/>
              <a:defRPr/>
            </a:lvl2pPr>
          </a:lstStyle>
          <a:p>
            <a:pPr lvl="0"/>
            <a:r>
              <a:rPr lang="nb-NO"/>
              <a:t>Klikk for å redigere tekststiler i malen</a:t>
            </a:r>
          </a:p>
          <a:p>
            <a:pPr lvl="1"/>
            <a:r>
              <a:rPr lang="nb-NO"/>
              <a:t>Andre nivå</a:t>
            </a:r>
          </a:p>
        </p:txBody>
      </p:sp>
      <p:sp>
        <p:nvSpPr>
          <p:cNvPr id="29" name="Plassholder for tekst 25">
            <a:extLst>
              <a:ext uri="{FF2B5EF4-FFF2-40B4-BE49-F238E27FC236}">
                <a16:creationId xmlns:a16="http://schemas.microsoft.com/office/drawing/2014/main" id="{8045DC42-5803-46CB-B7A0-A131E0985348}"/>
              </a:ext>
            </a:extLst>
          </p:cNvPr>
          <p:cNvSpPr>
            <a:spLocks noGrp="1"/>
          </p:cNvSpPr>
          <p:nvPr>
            <p:ph type="body" sz="quarter" idx="23"/>
          </p:nvPr>
        </p:nvSpPr>
        <p:spPr>
          <a:xfrm>
            <a:off x="7316939" y="4099487"/>
            <a:ext cx="1946275" cy="1963175"/>
          </a:xfrm>
        </p:spPr>
        <p:txBody>
          <a:bodyPr/>
          <a:lstStyle>
            <a:lvl1pPr marL="0" indent="0">
              <a:buNone/>
              <a:defRPr/>
            </a:lvl1pPr>
            <a:lvl2pPr marL="304800" indent="0">
              <a:buFont typeface="Arial" panose="020B0604020202020204" pitchFamily="34" charset="0"/>
              <a:buNone/>
              <a:defRPr/>
            </a:lvl2pPr>
          </a:lstStyle>
          <a:p>
            <a:pPr lvl="0"/>
            <a:r>
              <a:rPr lang="nb-NO"/>
              <a:t>Klikk for å redigere tekststiler i malen</a:t>
            </a:r>
          </a:p>
          <a:p>
            <a:pPr lvl="1"/>
            <a:r>
              <a:rPr lang="nb-NO"/>
              <a:t>Andre nivå</a:t>
            </a:r>
          </a:p>
        </p:txBody>
      </p:sp>
      <p:sp>
        <p:nvSpPr>
          <p:cNvPr id="30" name="Plassholder for tekst 25">
            <a:extLst>
              <a:ext uri="{FF2B5EF4-FFF2-40B4-BE49-F238E27FC236}">
                <a16:creationId xmlns:a16="http://schemas.microsoft.com/office/drawing/2014/main" id="{154DCB59-20D9-44F4-BD70-3558B1E4C182}"/>
              </a:ext>
            </a:extLst>
          </p:cNvPr>
          <p:cNvSpPr>
            <a:spLocks noGrp="1"/>
          </p:cNvSpPr>
          <p:nvPr>
            <p:ph type="body" sz="quarter" idx="24"/>
          </p:nvPr>
        </p:nvSpPr>
        <p:spPr>
          <a:xfrm>
            <a:off x="9490277" y="4099487"/>
            <a:ext cx="1946275" cy="1963175"/>
          </a:xfrm>
        </p:spPr>
        <p:txBody>
          <a:bodyPr/>
          <a:lstStyle>
            <a:lvl1pPr marL="0" indent="0">
              <a:buNone/>
              <a:defRPr/>
            </a:lvl1pPr>
            <a:lvl2pPr marL="304800" indent="0">
              <a:buFont typeface="Arial" panose="020B0604020202020204" pitchFamily="34" charset="0"/>
              <a:buNone/>
              <a:defRPr/>
            </a:lvl2pPr>
          </a:lstStyle>
          <a:p>
            <a:pPr lvl="0"/>
            <a:r>
              <a:rPr lang="nb-NO"/>
              <a:t>Klikk for å redigere tekststiler i malen</a:t>
            </a:r>
          </a:p>
          <a:p>
            <a:pPr lvl="1"/>
            <a:r>
              <a:rPr lang="nb-NO"/>
              <a:t>Andre nivå</a:t>
            </a:r>
          </a:p>
        </p:txBody>
      </p:sp>
    </p:spTree>
    <p:extLst>
      <p:ext uri="{BB962C8B-B14F-4D97-AF65-F5344CB8AC3E}">
        <p14:creationId xmlns:p14="http://schemas.microsoft.com/office/powerpoint/2010/main" val="152924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side med tekst og lite 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C0ECB62-1AEE-44CF-B49B-E42FC5854D2B}"/>
              </a:ext>
            </a:extLst>
          </p:cNvPr>
          <p:cNvSpPr>
            <a:spLocks/>
          </p:cNvSpPr>
          <p:nvPr userDrawn="1"/>
        </p:nvSpPr>
        <p:spPr>
          <a:xfrm>
            <a:off x="0" y="0"/>
            <a:ext cx="7745756" cy="6873389"/>
          </a:xfrm>
          <a:prstGeom prst="rect">
            <a:avLst/>
          </a:prstGeom>
          <a:solidFill>
            <a:srgbClr val="ADDFB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796926" y="1919145"/>
            <a:ext cx="5099049" cy="1169551"/>
          </a:xfrm>
        </p:spPr>
        <p:txBody>
          <a:bodyPr wrap="square" lIns="0" tIns="0" rIns="0" bIns="0" anchor="b">
            <a:noAutofit/>
          </a:bodyPr>
          <a:lstStyle>
            <a:lvl1pPr algn="l">
              <a:defRPr sz="3800">
                <a:solidFill>
                  <a:schemeClr val="dk2"/>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796926" y="3429000"/>
            <a:ext cx="5099049" cy="615553"/>
          </a:xfrm>
        </p:spPr>
        <p:txBody>
          <a:bodyPr wrap="square" lIns="0" tIns="0" rIns="0" bIns="0">
            <a:noAutofit/>
          </a:bodyPr>
          <a:lstStyle>
            <a:lvl1pPr marL="0" indent="0" algn="l">
              <a:buNone/>
              <a:defRPr sz="2000">
                <a:solidFill>
                  <a:schemeClr val="dk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E03A77A0-1B30-4FB6-A7F4-2AB117921877}"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0" name="Plassholder for bilde 8">
            <a:extLst>
              <a:ext uri="{FF2B5EF4-FFF2-40B4-BE49-F238E27FC236}">
                <a16:creationId xmlns:a16="http://schemas.microsoft.com/office/drawing/2014/main" id="{272F82BE-F1C9-48CB-AC9E-52F6EFCCF497}"/>
              </a:ext>
            </a:extLst>
          </p:cNvPr>
          <p:cNvSpPr>
            <a:spLocks noGrp="1"/>
          </p:cNvSpPr>
          <p:nvPr>
            <p:ph type="pic" sz="quarter" idx="14"/>
          </p:nvPr>
        </p:nvSpPr>
        <p:spPr>
          <a:xfrm>
            <a:off x="6291263" y="976312"/>
            <a:ext cx="5097462" cy="5086351"/>
          </a:xfrm>
          <a:solidFill>
            <a:schemeClr val="lt2"/>
          </a:solidFill>
        </p:spPr>
        <p:txBody>
          <a:bodyPr/>
          <a:lstStyle/>
          <a:p>
            <a:r>
              <a:rPr lang="nb-NO"/>
              <a:t>Klikk på ikonet for å legge til et bilde</a:t>
            </a:r>
          </a:p>
        </p:txBody>
      </p:sp>
      <p:sp>
        <p:nvSpPr>
          <p:cNvPr id="11" name="Plassholder for tekst 2">
            <a:extLst>
              <a:ext uri="{FF2B5EF4-FFF2-40B4-BE49-F238E27FC236}">
                <a16:creationId xmlns:a16="http://schemas.microsoft.com/office/drawing/2014/main" id="{19A61B69-527E-204C-A794-5F5CC653CA76}"/>
              </a:ext>
            </a:extLst>
          </p:cNvPr>
          <p:cNvSpPr>
            <a:spLocks noGrp="1"/>
          </p:cNvSpPr>
          <p:nvPr>
            <p:ph type="body" sz="quarter" idx="16" hasCustomPrompt="1"/>
          </p:nvPr>
        </p:nvSpPr>
        <p:spPr>
          <a:xfrm>
            <a:off x="11456129" y="2413000"/>
            <a:ext cx="107722" cy="3649664"/>
          </a:xfrm>
        </p:spPr>
        <p:txBody>
          <a:bodyPr vert="vert">
            <a:spAutoFit/>
          </a:bodyPr>
          <a:lstStyle>
            <a:lvl1pPr marL="0" indent="0" algn="r">
              <a:buNone/>
              <a:defRPr lang="nb-NO" sz="700" b="0" i="0" u="none" strike="noStrike" smtClean="0">
                <a:effectLst/>
              </a:defRPr>
            </a:lvl1pPr>
            <a:lvl2pPr>
              <a:defRPr sz="700"/>
            </a:lvl2pPr>
            <a:lvl3pPr>
              <a:defRPr sz="700"/>
            </a:lvl3pPr>
            <a:lvl4pPr>
              <a:defRPr sz="700"/>
            </a:lvl4pPr>
            <a:lvl5pPr>
              <a:defRPr sz="700"/>
            </a:lvl5pPr>
          </a:lstStyle>
          <a:p>
            <a:pPr lvl="0"/>
            <a:r>
              <a:rPr lang="nb-NO" dirty="0"/>
              <a:t>Foto: Sett inn kreditering av fotograf</a:t>
            </a:r>
          </a:p>
        </p:txBody>
      </p:sp>
      <p:pic>
        <p:nvPicPr>
          <p:cNvPr id="15" name="Grafikk 14">
            <a:extLst>
              <a:ext uri="{FF2B5EF4-FFF2-40B4-BE49-F238E27FC236}">
                <a16:creationId xmlns:a16="http://schemas.microsoft.com/office/drawing/2014/main" id="{30FAEA6E-103E-F14D-9560-97D06D19A48B}"/>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3501721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telside med tekst og lite bilde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C0ECB62-1AEE-44CF-B49B-E42FC5854D2B}"/>
              </a:ext>
            </a:extLst>
          </p:cNvPr>
          <p:cNvSpPr>
            <a:spLocks/>
          </p:cNvSpPr>
          <p:nvPr userDrawn="1"/>
        </p:nvSpPr>
        <p:spPr>
          <a:xfrm>
            <a:off x="0" y="0"/>
            <a:ext cx="4064000" cy="6873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7ABC5F84-5B0B-40B1-95B9-B8959CC84B74}"/>
              </a:ext>
            </a:extLst>
          </p:cNvPr>
          <p:cNvSpPr>
            <a:spLocks noGrp="1"/>
          </p:cNvSpPr>
          <p:nvPr>
            <p:ph type="pic" sz="quarter" idx="13"/>
          </p:nvPr>
        </p:nvSpPr>
        <p:spPr>
          <a:xfrm>
            <a:off x="798513" y="976312"/>
            <a:ext cx="5097462" cy="5086351"/>
          </a:xfrm>
          <a:solidFill>
            <a:schemeClr val="lt2"/>
          </a:solidFill>
        </p:spPr>
        <p:txBody>
          <a:bodyPr/>
          <a:lstStyle/>
          <a:p>
            <a:r>
              <a:rPr lang="nb-NO"/>
              <a:t>Klikk på ikonet for å legge til et bilde</a:t>
            </a:r>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6291264" y="1919145"/>
            <a:ext cx="5097462" cy="1169551"/>
          </a:xfrm>
        </p:spPr>
        <p:txBody>
          <a:bodyPr wrap="square" lIns="0" tIns="0" rIns="0" bIns="0" anchor="b">
            <a:noAutofit/>
          </a:bodyPr>
          <a:lstStyle>
            <a:lvl1pPr algn="l">
              <a:defRPr sz="3800">
                <a:solidFill>
                  <a:schemeClr val="dk2"/>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6291264" y="3429000"/>
            <a:ext cx="5097462" cy="615553"/>
          </a:xfrm>
        </p:spPr>
        <p:txBody>
          <a:bodyPr wrap="square" lIns="0" tIns="0" rIns="0" bIns="0">
            <a:noAutofit/>
          </a:bodyPr>
          <a:lstStyle>
            <a:lvl1pPr marL="0" indent="0" algn="l">
              <a:buNone/>
              <a:defRPr sz="2000">
                <a:solidFill>
                  <a:schemeClr val="dk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ADF2BF78-71A9-4214-8D45-00E0363A513E}"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11" name="Plassholder for tekst 2">
            <a:extLst>
              <a:ext uri="{FF2B5EF4-FFF2-40B4-BE49-F238E27FC236}">
                <a16:creationId xmlns:a16="http://schemas.microsoft.com/office/drawing/2014/main" id="{0FDE9D9C-A8AB-CF48-8328-3B918E791109}"/>
              </a:ext>
            </a:extLst>
          </p:cNvPr>
          <p:cNvSpPr>
            <a:spLocks noGrp="1"/>
          </p:cNvSpPr>
          <p:nvPr>
            <p:ph type="body" sz="quarter" idx="16" hasCustomPrompt="1"/>
          </p:nvPr>
        </p:nvSpPr>
        <p:spPr>
          <a:xfrm>
            <a:off x="627506" y="2413000"/>
            <a:ext cx="107722" cy="3649664"/>
          </a:xfrm>
        </p:spPr>
        <p:txBody>
          <a:bodyPr vert="vert">
            <a:spAutoFit/>
          </a:bodyPr>
          <a:lstStyle>
            <a:lvl1pPr marL="0" indent="0" algn="r">
              <a:buNone/>
              <a:defRPr lang="nb-NO" sz="700" b="0" i="0" u="none" strike="noStrike" smtClean="0">
                <a:effectLst/>
              </a:defRPr>
            </a:lvl1pPr>
            <a:lvl2pPr>
              <a:defRPr sz="700"/>
            </a:lvl2pPr>
            <a:lvl3pPr>
              <a:defRPr sz="700"/>
            </a:lvl3pPr>
            <a:lvl4pPr>
              <a:defRPr sz="700"/>
            </a:lvl4pPr>
            <a:lvl5pPr>
              <a:defRPr sz="700"/>
            </a:lvl5pPr>
          </a:lstStyle>
          <a:p>
            <a:pPr lvl="0"/>
            <a:r>
              <a:rPr lang="nb-NO" dirty="0"/>
              <a:t>Foto: Sett inn kreditering av fotograf</a:t>
            </a:r>
          </a:p>
        </p:txBody>
      </p:sp>
      <p:pic>
        <p:nvPicPr>
          <p:cNvPr id="15" name="Grafikk 14">
            <a:extLst>
              <a:ext uri="{FF2B5EF4-FFF2-40B4-BE49-F238E27FC236}">
                <a16:creationId xmlns:a16="http://schemas.microsoft.com/office/drawing/2014/main" id="{B1873D9F-6DAB-1A4E-8AD9-7743EA59FF9E}"/>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3409792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side med tekst og stort 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6BCA24-2492-4D5E-851B-D133BE6BD08C}"/>
              </a:ext>
            </a:extLst>
          </p:cNvPr>
          <p:cNvSpPr/>
          <p:nvPr userDrawn="1"/>
        </p:nvSpPr>
        <p:spPr>
          <a:xfrm>
            <a:off x="406400" y="0"/>
            <a:ext cx="4064400" cy="4939200"/>
          </a:xfrm>
          <a:prstGeom prst="rect">
            <a:avLst/>
          </a:prstGeom>
          <a:solidFill>
            <a:srgbClr val="CEE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0" y="986653"/>
            <a:ext cx="12192000" cy="5886736"/>
          </a:xfrm>
          <a:custGeom>
            <a:avLst/>
            <a:gdLst>
              <a:gd name="connsiteX0" fmla="*/ 0 w 12192000"/>
              <a:gd name="connsiteY0" fmla="*/ 0 h 5886736"/>
              <a:gd name="connsiteX1" fmla="*/ 406400 w 12192000"/>
              <a:gd name="connsiteY1" fmla="*/ 0 h 5886736"/>
              <a:gd name="connsiteX2" fmla="*/ 406400 w 12192000"/>
              <a:gd name="connsiteY2" fmla="*/ 3953669 h 5886736"/>
              <a:gd name="connsiteX3" fmla="*/ 4470400 w 12192000"/>
              <a:gd name="connsiteY3" fmla="*/ 3953669 h 5886736"/>
              <a:gd name="connsiteX4" fmla="*/ 4470400 w 12192000"/>
              <a:gd name="connsiteY4" fmla="*/ 0 h 5886736"/>
              <a:gd name="connsiteX5" fmla="*/ 12192000 w 12192000"/>
              <a:gd name="connsiteY5" fmla="*/ 0 h 5886736"/>
              <a:gd name="connsiteX6" fmla="*/ 12192000 w 12192000"/>
              <a:gd name="connsiteY6" fmla="*/ 5886736 h 5886736"/>
              <a:gd name="connsiteX7" fmla="*/ 0 w 12192000"/>
              <a:gd name="connsiteY7" fmla="*/ 5886736 h 588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886736">
                <a:moveTo>
                  <a:pt x="0" y="0"/>
                </a:moveTo>
                <a:lnTo>
                  <a:pt x="406400" y="0"/>
                </a:lnTo>
                <a:lnTo>
                  <a:pt x="406400" y="3953669"/>
                </a:lnTo>
                <a:lnTo>
                  <a:pt x="4470400" y="3953669"/>
                </a:lnTo>
                <a:lnTo>
                  <a:pt x="4470400" y="0"/>
                </a:lnTo>
                <a:lnTo>
                  <a:pt x="12192000" y="0"/>
                </a:lnTo>
                <a:lnTo>
                  <a:pt x="12192000" y="5886736"/>
                </a:lnTo>
                <a:lnTo>
                  <a:pt x="0" y="5886736"/>
                </a:lnTo>
                <a:close/>
              </a:path>
            </a:pathLst>
          </a:custGeom>
          <a:solidFill>
            <a:schemeClr val="lt2"/>
          </a:solidFill>
        </p:spPr>
        <p:txBody>
          <a:bodyPr wrap="square">
            <a:noAutofit/>
          </a:bodyPr>
          <a:lstStyle/>
          <a:p>
            <a:r>
              <a:rPr lang="nb-NO"/>
              <a:t>Klikk på ikonet for å legge til et bilde</a:t>
            </a:r>
          </a:p>
        </p:txBody>
      </p:sp>
      <p:sp>
        <p:nvSpPr>
          <p:cNvPr id="2" name="Tittel 1">
            <a:extLst>
              <a:ext uri="{FF2B5EF4-FFF2-40B4-BE49-F238E27FC236}">
                <a16:creationId xmlns:a16="http://schemas.microsoft.com/office/drawing/2014/main" id="{7E0AB172-1CA3-41A2-A981-1FAE41E0AE20}"/>
              </a:ext>
            </a:extLst>
          </p:cNvPr>
          <p:cNvSpPr>
            <a:spLocks noGrp="1"/>
          </p:cNvSpPr>
          <p:nvPr>
            <p:ph type="ctrTitle"/>
          </p:nvPr>
        </p:nvSpPr>
        <p:spPr>
          <a:xfrm>
            <a:off x="796925" y="369794"/>
            <a:ext cx="3267075" cy="2991925"/>
          </a:xfrm>
        </p:spPr>
        <p:txBody>
          <a:bodyPr wrap="square" lIns="0" tIns="0" rIns="0" bIns="0" anchor="b">
            <a:noAutofit/>
          </a:bodyPr>
          <a:lstStyle>
            <a:lvl1pPr algn="l">
              <a:defRPr sz="3800">
                <a:solidFill>
                  <a:schemeClr val="dk2"/>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798513" y="3995788"/>
            <a:ext cx="3265487" cy="615553"/>
          </a:xfrm>
        </p:spPr>
        <p:txBody>
          <a:bodyPr wrap="square" lIns="0" tIns="0" rIns="0" bIns="0">
            <a:noAutofit/>
          </a:bodyPr>
          <a:lstStyle>
            <a:lvl1pPr marL="0" indent="0" algn="l">
              <a:buNone/>
              <a:defRPr sz="2000">
                <a:solidFill>
                  <a:schemeClr val="dk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7540A8F8-C481-4CBC-B329-75A7F15DEA2F}"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9" name="Plassholder for tekst 2">
            <a:extLst>
              <a:ext uri="{FF2B5EF4-FFF2-40B4-BE49-F238E27FC236}">
                <a16:creationId xmlns:a16="http://schemas.microsoft.com/office/drawing/2014/main" id="{9B83EA47-4C8F-6945-9467-5327596A61B2}"/>
              </a:ext>
            </a:extLst>
          </p:cNvPr>
          <p:cNvSpPr>
            <a:spLocks noGrp="1"/>
          </p:cNvSpPr>
          <p:nvPr>
            <p:ph type="body" sz="quarter" idx="16" hasCustomPrompt="1"/>
          </p:nvPr>
        </p:nvSpPr>
        <p:spPr>
          <a:xfrm rot="16200000">
            <a:off x="10166464" y="4851828"/>
            <a:ext cx="107722" cy="3649664"/>
          </a:xfrm>
        </p:spPr>
        <p:txBody>
          <a:bodyPr vert="vert">
            <a:spAutoFit/>
          </a:bodyPr>
          <a:lstStyle>
            <a:lvl1pPr marL="0" indent="0" algn="r">
              <a:buNone/>
              <a:defRPr lang="nb-NO" sz="700" b="0" i="0" u="none" strike="noStrike" smtClean="0">
                <a:effectLst/>
              </a:defRPr>
            </a:lvl1pPr>
            <a:lvl2pPr>
              <a:defRPr sz="700"/>
            </a:lvl2pPr>
            <a:lvl3pPr>
              <a:defRPr sz="700"/>
            </a:lvl3pPr>
            <a:lvl4pPr>
              <a:defRPr sz="700"/>
            </a:lvl4pPr>
            <a:lvl5pPr>
              <a:defRPr sz="700"/>
            </a:lvl5pPr>
          </a:lstStyle>
          <a:p>
            <a:pPr lvl="0"/>
            <a:r>
              <a:rPr lang="nb-NO" dirty="0"/>
              <a:t>Foto: Sett inn kreditering av fotograf</a:t>
            </a:r>
          </a:p>
        </p:txBody>
      </p:sp>
    </p:spTree>
    <p:extLst>
      <p:ext uri="{BB962C8B-B14F-4D97-AF65-F5344CB8AC3E}">
        <p14:creationId xmlns:p14="http://schemas.microsoft.com/office/powerpoint/2010/main" val="1600622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side med tekst og stort bilde #2">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9E8A3748-D9BC-4588-9124-CBF265D47ABF}"/>
              </a:ext>
            </a:extLst>
          </p:cNvPr>
          <p:cNvSpPr>
            <a:spLocks noGrp="1"/>
          </p:cNvSpPr>
          <p:nvPr>
            <p:ph type="pic" sz="quarter" idx="13"/>
          </p:nvPr>
        </p:nvSpPr>
        <p:spPr>
          <a:xfrm>
            <a:off x="0" y="986653"/>
            <a:ext cx="12192000" cy="5886736"/>
          </a:xfrm>
          <a:custGeom>
            <a:avLst/>
            <a:gdLst>
              <a:gd name="connsiteX0" fmla="*/ 0 w 12192000"/>
              <a:gd name="connsiteY0" fmla="*/ 0 h 5886736"/>
              <a:gd name="connsiteX1" fmla="*/ 406400 w 12192000"/>
              <a:gd name="connsiteY1" fmla="*/ 0 h 5886736"/>
              <a:gd name="connsiteX2" fmla="*/ 406400 w 12192000"/>
              <a:gd name="connsiteY2" fmla="*/ 3953669 h 5886736"/>
              <a:gd name="connsiteX3" fmla="*/ 4470400 w 12192000"/>
              <a:gd name="connsiteY3" fmla="*/ 3953669 h 5886736"/>
              <a:gd name="connsiteX4" fmla="*/ 4470400 w 12192000"/>
              <a:gd name="connsiteY4" fmla="*/ 0 h 5886736"/>
              <a:gd name="connsiteX5" fmla="*/ 12192000 w 12192000"/>
              <a:gd name="connsiteY5" fmla="*/ 0 h 5886736"/>
              <a:gd name="connsiteX6" fmla="*/ 12192000 w 12192000"/>
              <a:gd name="connsiteY6" fmla="*/ 5886736 h 5886736"/>
              <a:gd name="connsiteX7" fmla="*/ 0 w 12192000"/>
              <a:gd name="connsiteY7" fmla="*/ 5886736 h 588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886736">
                <a:moveTo>
                  <a:pt x="0" y="0"/>
                </a:moveTo>
                <a:lnTo>
                  <a:pt x="406400" y="0"/>
                </a:lnTo>
                <a:lnTo>
                  <a:pt x="406400" y="3953669"/>
                </a:lnTo>
                <a:lnTo>
                  <a:pt x="4470400" y="3953669"/>
                </a:lnTo>
                <a:lnTo>
                  <a:pt x="4470400" y="0"/>
                </a:lnTo>
                <a:lnTo>
                  <a:pt x="12192000" y="0"/>
                </a:lnTo>
                <a:lnTo>
                  <a:pt x="12192000" y="5886736"/>
                </a:lnTo>
                <a:lnTo>
                  <a:pt x="0" y="5886736"/>
                </a:lnTo>
                <a:close/>
              </a:path>
            </a:pathLst>
          </a:custGeom>
          <a:solidFill>
            <a:schemeClr val="lt2"/>
          </a:solidFill>
        </p:spPr>
        <p:txBody>
          <a:bodyPr wrap="square">
            <a:noAutofit/>
          </a:bodyPr>
          <a:lstStyle/>
          <a:p>
            <a:r>
              <a:rPr lang="nb-NO"/>
              <a:t>Klikk på ikonet for å legge til et bilde</a:t>
            </a:r>
          </a:p>
        </p:txBody>
      </p:sp>
      <p:sp>
        <p:nvSpPr>
          <p:cNvPr id="12" name="Rektangel 11">
            <a:extLst>
              <a:ext uri="{FF2B5EF4-FFF2-40B4-BE49-F238E27FC236}">
                <a16:creationId xmlns:a16="http://schemas.microsoft.com/office/drawing/2014/main" id="{0D477F9B-9F58-4B5C-835B-EEB557C86025}"/>
              </a:ext>
            </a:extLst>
          </p:cNvPr>
          <p:cNvSpPr>
            <a:spLocks/>
          </p:cNvSpPr>
          <p:nvPr userDrawn="1"/>
        </p:nvSpPr>
        <p:spPr>
          <a:xfrm>
            <a:off x="406400" y="0"/>
            <a:ext cx="4064000" cy="49403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Undertittel 2">
            <a:extLst>
              <a:ext uri="{FF2B5EF4-FFF2-40B4-BE49-F238E27FC236}">
                <a16:creationId xmlns:a16="http://schemas.microsoft.com/office/drawing/2014/main" id="{32A96FBF-2AD2-49E7-82B8-77F232A2D374}"/>
              </a:ext>
            </a:extLst>
          </p:cNvPr>
          <p:cNvSpPr>
            <a:spLocks noGrp="1"/>
          </p:cNvSpPr>
          <p:nvPr>
            <p:ph type="subTitle" idx="1"/>
          </p:nvPr>
        </p:nvSpPr>
        <p:spPr>
          <a:xfrm>
            <a:off x="798513" y="3995788"/>
            <a:ext cx="3265487" cy="615553"/>
          </a:xfrm>
        </p:spPr>
        <p:txBody>
          <a:bodyPr wrap="square" lIns="0" tIns="0" rIns="0" bIns="0">
            <a:noAutofit/>
          </a:bodyPr>
          <a:lstStyle>
            <a:lvl1pPr marL="0" indent="0" algn="l">
              <a:buNone/>
              <a:defRPr sz="20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3A1894DC-4EB3-48E1-97EA-DD16B390DB7A}"/>
              </a:ext>
            </a:extLst>
          </p:cNvPr>
          <p:cNvSpPr>
            <a:spLocks noGrp="1"/>
          </p:cNvSpPr>
          <p:nvPr>
            <p:ph type="dt" sz="half" idx="10"/>
          </p:nvPr>
        </p:nvSpPr>
        <p:spPr/>
        <p:txBody>
          <a:bodyPr lIns="0" tIns="0" rIns="0" bIns="0"/>
          <a:lstStyle/>
          <a:p>
            <a:fld id="{EEA361D0-87B0-4C01-8535-BCAFFBF87541}" type="datetime1">
              <a:rPr lang="nb-NO" smtClean="0"/>
              <a:t>07.08.2026</a:t>
            </a:fld>
            <a:endParaRPr lang="nb-NO"/>
          </a:p>
        </p:txBody>
      </p:sp>
      <p:sp>
        <p:nvSpPr>
          <p:cNvPr id="5" name="Plassholder for bunntekst 4">
            <a:extLst>
              <a:ext uri="{FF2B5EF4-FFF2-40B4-BE49-F238E27FC236}">
                <a16:creationId xmlns:a16="http://schemas.microsoft.com/office/drawing/2014/main" id="{A16C0784-44CF-49A2-A674-CF47D7D06491}"/>
              </a:ext>
            </a:extLst>
          </p:cNvPr>
          <p:cNvSpPr>
            <a:spLocks noGrp="1"/>
          </p:cNvSpPr>
          <p:nvPr>
            <p:ph type="ftr" sz="quarter" idx="11"/>
          </p:nvPr>
        </p:nvSpPr>
        <p:spPr>
          <a:xfrm>
            <a:off x="0" y="-118536"/>
            <a:ext cx="10220325" cy="15389"/>
          </a:xfrm>
        </p:spPr>
        <p:txBody>
          <a:bodyPr lIns="0" tIns="0" rIns="0" bIns="0"/>
          <a:lstStyle>
            <a:lvl1pPr>
              <a:defRPr sz="100"/>
            </a:lvl1pPr>
          </a:lstStyle>
          <a:p>
            <a:r>
              <a:rPr lang="nb-NO"/>
              <a:t>Sett tittel på presentasjonen via "Sett inn" -&gt; "Topptekst og bunntekst"</a:t>
            </a:r>
            <a:endParaRPr lang="nb-NO" dirty="0"/>
          </a:p>
        </p:txBody>
      </p:sp>
      <p:sp>
        <p:nvSpPr>
          <p:cNvPr id="6" name="Plassholder for lysbildenummer 5">
            <a:extLst>
              <a:ext uri="{FF2B5EF4-FFF2-40B4-BE49-F238E27FC236}">
                <a16:creationId xmlns:a16="http://schemas.microsoft.com/office/drawing/2014/main" id="{C5231186-E6D1-4DBF-BA24-3A5829ED94AF}"/>
              </a:ext>
            </a:extLst>
          </p:cNvPr>
          <p:cNvSpPr>
            <a:spLocks noGrp="1"/>
          </p:cNvSpPr>
          <p:nvPr>
            <p:ph type="sldNum" sz="quarter" idx="12"/>
          </p:nvPr>
        </p:nvSpPr>
        <p:spPr>
          <a:xfrm>
            <a:off x="10220325" y="-118536"/>
            <a:ext cx="374650" cy="15389"/>
          </a:xfrm>
        </p:spPr>
        <p:txBody>
          <a:bodyPr lIns="0" tIns="0" rIns="0" bIns="0"/>
          <a:lstStyle>
            <a:lvl1pPr>
              <a:defRPr sz="100"/>
            </a:lvl1pPr>
          </a:lstStyle>
          <a:p>
            <a:fld id="{FF8458C2-5565-427F-8AB4-11699EB93339}" type="slidenum">
              <a:rPr lang="nb-NO" smtClean="0"/>
              <a:pPr/>
              <a:t>‹#›</a:t>
            </a:fld>
            <a:endParaRPr lang="nb-NO"/>
          </a:p>
        </p:txBody>
      </p:sp>
      <p:sp>
        <p:nvSpPr>
          <p:cNvPr id="9" name="Tittel 1">
            <a:extLst>
              <a:ext uri="{FF2B5EF4-FFF2-40B4-BE49-F238E27FC236}">
                <a16:creationId xmlns:a16="http://schemas.microsoft.com/office/drawing/2014/main" id="{768FFDB9-DEC0-4ED2-AA73-EFDCD4020589}"/>
              </a:ext>
            </a:extLst>
          </p:cNvPr>
          <p:cNvSpPr>
            <a:spLocks noGrp="1"/>
          </p:cNvSpPr>
          <p:nvPr>
            <p:ph type="ctrTitle"/>
          </p:nvPr>
        </p:nvSpPr>
        <p:spPr>
          <a:xfrm>
            <a:off x="796925" y="369794"/>
            <a:ext cx="3267075" cy="2991925"/>
          </a:xfrm>
        </p:spPr>
        <p:txBody>
          <a:bodyPr wrap="square" lIns="0" tIns="0" rIns="0" bIns="0" anchor="b">
            <a:noAutofit/>
          </a:bodyPr>
          <a:lstStyle>
            <a:lvl1pPr algn="l">
              <a:defRPr sz="3800">
                <a:solidFill>
                  <a:schemeClr val="bg1"/>
                </a:solidFill>
              </a:defRPr>
            </a:lvl1pPr>
          </a:lstStyle>
          <a:p>
            <a:r>
              <a:rPr lang="nb-NO"/>
              <a:t>Klikk for å redigere tittelstil</a:t>
            </a:r>
            <a:endParaRPr lang="nb-NO" dirty="0"/>
          </a:p>
        </p:txBody>
      </p:sp>
      <p:sp>
        <p:nvSpPr>
          <p:cNvPr id="10" name="Plassholder for tekst 2">
            <a:extLst>
              <a:ext uri="{FF2B5EF4-FFF2-40B4-BE49-F238E27FC236}">
                <a16:creationId xmlns:a16="http://schemas.microsoft.com/office/drawing/2014/main" id="{9BBF87C4-A7B5-134E-8831-50A2AE67C78D}"/>
              </a:ext>
            </a:extLst>
          </p:cNvPr>
          <p:cNvSpPr>
            <a:spLocks noGrp="1"/>
          </p:cNvSpPr>
          <p:nvPr>
            <p:ph type="body" sz="quarter" idx="16" hasCustomPrompt="1"/>
          </p:nvPr>
        </p:nvSpPr>
        <p:spPr>
          <a:xfrm rot="16200000">
            <a:off x="10166464" y="4851828"/>
            <a:ext cx="107722" cy="3649664"/>
          </a:xfrm>
        </p:spPr>
        <p:txBody>
          <a:bodyPr vert="vert">
            <a:spAutoFit/>
          </a:bodyPr>
          <a:lstStyle>
            <a:lvl1pPr marL="0" indent="0" algn="r">
              <a:buNone/>
              <a:defRPr lang="nb-NO" sz="700" b="0" i="0" u="none" strike="noStrike" smtClean="0">
                <a:effectLst/>
              </a:defRPr>
            </a:lvl1pPr>
            <a:lvl2pPr>
              <a:defRPr sz="700"/>
            </a:lvl2pPr>
            <a:lvl3pPr>
              <a:defRPr sz="700"/>
            </a:lvl3pPr>
            <a:lvl4pPr>
              <a:defRPr sz="700"/>
            </a:lvl4pPr>
            <a:lvl5pPr>
              <a:defRPr sz="700"/>
            </a:lvl5pPr>
          </a:lstStyle>
          <a:p>
            <a:pPr lvl="0"/>
            <a:r>
              <a:rPr lang="nb-NO" dirty="0"/>
              <a:t>Foto: Sett inn kreditering av fotograf</a:t>
            </a:r>
          </a:p>
        </p:txBody>
      </p:sp>
    </p:spTree>
    <p:extLst>
      <p:ext uri="{BB962C8B-B14F-4D97-AF65-F5344CB8AC3E}">
        <p14:creationId xmlns:p14="http://schemas.microsoft.com/office/powerpoint/2010/main" val="417736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74D9D44-98FA-4766-8341-8FC3D86332B5}"/>
              </a:ext>
            </a:extLst>
          </p:cNvPr>
          <p:cNvSpPr>
            <a:spLocks noGrp="1"/>
          </p:cNvSpPr>
          <p:nvPr>
            <p:ph type="title"/>
          </p:nvPr>
        </p:nvSpPr>
        <p:spPr/>
        <p:txBody>
          <a:bodyPr lIns="0" tIns="0" rIns="0" bIns="0"/>
          <a:lstStyle/>
          <a:p>
            <a:r>
              <a:rPr lang="nb-NO"/>
              <a:t>Klikk for å redigere tittelstil</a:t>
            </a:r>
          </a:p>
        </p:txBody>
      </p:sp>
      <p:sp>
        <p:nvSpPr>
          <p:cNvPr id="3" name="Plassholder for innhold 2">
            <a:extLst>
              <a:ext uri="{FF2B5EF4-FFF2-40B4-BE49-F238E27FC236}">
                <a16:creationId xmlns:a16="http://schemas.microsoft.com/office/drawing/2014/main" id="{00747B07-4572-40CF-B463-9CF5EBF58E33}"/>
              </a:ext>
            </a:extLst>
          </p:cNvPr>
          <p:cNvSpPr>
            <a:spLocks noGrp="1"/>
          </p:cNvSpPr>
          <p:nvPr>
            <p:ph idx="1"/>
          </p:nvPr>
        </p:nvSpPr>
        <p:spPr>
          <a:xfrm>
            <a:off x="796926" y="2413000"/>
            <a:ext cx="8763000"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869DCCC-FA35-4BC3-B401-3AF1C6FBDB55}"/>
              </a:ext>
            </a:extLst>
          </p:cNvPr>
          <p:cNvSpPr>
            <a:spLocks noGrp="1"/>
          </p:cNvSpPr>
          <p:nvPr>
            <p:ph type="dt" sz="half" idx="10"/>
          </p:nvPr>
        </p:nvSpPr>
        <p:spPr/>
        <p:txBody>
          <a:bodyPr lIns="0" tIns="0" rIns="0" bIns="0"/>
          <a:lstStyle/>
          <a:p>
            <a:fld id="{A852B1F4-6138-4225-A9A8-727786CA4CFA}" type="datetime1">
              <a:rPr lang="nb-NO" smtClean="0"/>
              <a:t>07.08.2026</a:t>
            </a:fld>
            <a:endParaRPr lang="nb-NO"/>
          </a:p>
        </p:txBody>
      </p:sp>
      <p:sp>
        <p:nvSpPr>
          <p:cNvPr id="5" name="Plassholder for bunntekst 4">
            <a:extLst>
              <a:ext uri="{FF2B5EF4-FFF2-40B4-BE49-F238E27FC236}">
                <a16:creationId xmlns:a16="http://schemas.microsoft.com/office/drawing/2014/main" id="{BC8BCE1B-16B5-4C51-BA48-E53851E99C11}"/>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6" name="Plassholder for lysbildenummer 5">
            <a:extLst>
              <a:ext uri="{FF2B5EF4-FFF2-40B4-BE49-F238E27FC236}">
                <a16:creationId xmlns:a16="http://schemas.microsoft.com/office/drawing/2014/main" id="{A2456F09-A299-4ECB-99F6-48D6F352DCE0}"/>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Tree>
    <p:extLst>
      <p:ext uri="{BB962C8B-B14F-4D97-AF65-F5344CB8AC3E}">
        <p14:creationId xmlns:p14="http://schemas.microsoft.com/office/powerpoint/2010/main" val="2568421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6729766-028C-47E0-B4C0-A2A5CFB050B3}"/>
              </a:ext>
            </a:extLst>
          </p:cNvPr>
          <p:cNvSpPr>
            <a:spLocks noGrp="1"/>
          </p:cNvSpPr>
          <p:nvPr>
            <p:ph type="title"/>
          </p:nvPr>
        </p:nvSpPr>
        <p:spPr/>
        <p:txBody>
          <a:bodyPr lIns="0" tIns="0" rIns="0" bIns="0"/>
          <a:lstStyle/>
          <a:p>
            <a:r>
              <a:rPr lang="nb-NO"/>
              <a:t>Klikk for å redigere tittelstil</a:t>
            </a:r>
          </a:p>
        </p:txBody>
      </p:sp>
      <p:sp>
        <p:nvSpPr>
          <p:cNvPr id="5" name="Plassholder for dato 4">
            <a:extLst>
              <a:ext uri="{FF2B5EF4-FFF2-40B4-BE49-F238E27FC236}">
                <a16:creationId xmlns:a16="http://schemas.microsoft.com/office/drawing/2014/main" id="{9AFA5423-2D6F-4DEB-BD8E-434061892EF8}"/>
              </a:ext>
            </a:extLst>
          </p:cNvPr>
          <p:cNvSpPr>
            <a:spLocks noGrp="1"/>
          </p:cNvSpPr>
          <p:nvPr>
            <p:ph type="dt" sz="half" idx="10"/>
          </p:nvPr>
        </p:nvSpPr>
        <p:spPr/>
        <p:txBody>
          <a:bodyPr lIns="0" tIns="0" rIns="0" bIns="0"/>
          <a:lstStyle/>
          <a:p>
            <a:fld id="{7C01F237-A6AB-4B8D-8F87-3AF6EC629C80}" type="datetime1">
              <a:rPr lang="nb-NO" smtClean="0"/>
              <a:t>07.08.2026</a:t>
            </a:fld>
            <a:endParaRPr lang="nb-NO"/>
          </a:p>
        </p:txBody>
      </p:sp>
      <p:sp>
        <p:nvSpPr>
          <p:cNvPr id="6" name="Plassholder for bunntekst 5">
            <a:extLst>
              <a:ext uri="{FF2B5EF4-FFF2-40B4-BE49-F238E27FC236}">
                <a16:creationId xmlns:a16="http://schemas.microsoft.com/office/drawing/2014/main" id="{3B91FCA3-AAB1-4942-A403-EB0103719840}"/>
              </a:ext>
            </a:extLst>
          </p:cNvPr>
          <p:cNvSpPr>
            <a:spLocks noGrp="1"/>
          </p:cNvSpPr>
          <p:nvPr>
            <p:ph type="ftr" sz="quarter" idx="11"/>
          </p:nvPr>
        </p:nvSpPr>
        <p:spPr/>
        <p:txBody>
          <a:bodyPr lIns="0" tIns="0" rIns="0" bIns="0"/>
          <a:lstStyle/>
          <a:p>
            <a:r>
              <a:rPr lang="nb-NO"/>
              <a:t>Sett tittel på presentasjonen via "Sett inn" -&gt; "Topptekst og bunntekst"</a:t>
            </a:r>
          </a:p>
        </p:txBody>
      </p:sp>
      <p:sp>
        <p:nvSpPr>
          <p:cNvPr id="7" name="Plassholder for lysbildenummer 6">
            <a:extLst>
              <a:ext uri="{FF2B5EF4-FFF2-40B4-BE49-F238E27FC236}">
                <a16:creationId xmlns:a16="http://schemas.microsoft.com/office/drawing/2014/main" id="{0F52D164-B8A5-4C80-8608-6FCB80F2E4F3}"/>
              </a:ext>
            </a:extLst>
          </p:cNvPr>
          <p:cNvSpPr>
            <a:spLocks noGrp="1"/>
          </p:cNvSpPr>
          <p:nvPr>
            <p:ph type="sldNum" sz="quarter" idx="12"/>
          </p:nvPr>
        </p:nvSpPr>
        <p:spPr/>
        <p:txBody>
          <a:bodyPr lIns="0" tIns="0" rIns="0" bIns="0"/>
          <a:lstStyle/>
          <a:p>
            <a:fld id="{FF8458C2-5565-427F-8AB4-11699EB93339}" type="slidenum">
              <a:rPr lang="nb-NO" smtClean="0"/>
              <a:t>‹#›</a:t>
            </a:fld>
            <a:endParaRPr lang="nb-NO"/>
          </a:p>
        </p:txBody>
      </p:sp>
      <p:sp>
        <p:nvSpPr>
          <p:cNvPr id="8" name="Plassholder for innhold 2">
            <a:extLst>
              <a:ext uri="{FF2B5EF4-FFF2-40B4-BE49-F238E27FC236}">
                <a16:creationId xmlns:a16="http://schemas.microsoft.com/office/drawing/2014/main" id="{D4C05C0E-D386-4C2B-8D54-20A35582EA4D}"/>
              </a:ext>
            </a:extLst>
          </p:cNvPr>
          <p:cNvSpPr>
            <a:spLocks noGrp="1"/>
          </p:cNvSpPr>
          <p:nvPr>
            <p:ph idx="1"/>
          </p:nvPr>
        </p:nvSpPr>
        <p:spPr>
          <a:xfrm>
            <a:off x="796925" y="2413000"/>
            <a:ext cx="5097462"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9" name="Plassholder for innhold 2">
            <a:extLst>
              <a:ext uri="{FF2B5EF4-FFF2-40B4-BE49-F238E27FC236}">
                <a16:creationId xmlns:a16="http://schemas.microsoft.com/office/drawing/2014/main" id="{5E1BB4FF-EB57-43DA-9720-67307DA703DF}"/>
              </a:ext>
            </a:extLst>
          </p:cNvPr>
          <p:cNvSpPr>
            <a:spLocks noGrp="1"/>
          </p:cNvSpPr>
          <p:nvPr>
            <p:ph idx="13"/>
          </p:nvPr>
        </p:nvSpPr>
        <p:spPr>
          <a:xfrm>
            <a:off x="6291264" y="2413000"/>
            <a:ext cx="5097462" cy="3649664"/>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74778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sv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76DCC81-28CF-43BD-AB01-4A5711483DBF}"/>
              </a:ext>
            </a:extLst>
          </p:cNvPr>
          <p:cNvSpPr>
            <a:spLocks noGrp="1"/>
          </p:cNvSpPr>
          <p:nvPr>
            <p:ph type="title"/>
          </p:nvPr>
        </p:nvSpPr>
        <p:spPr>
          <a:xfrm>
            <a:off x="796925" y="864037"/>
            <a:ext cx="8763000" cy="1169551"/>
          </a:xfrm>
          <a:prstGeom prst="rect">
            <a:avLst/>
          </a:prstGeom>
        </p:spPr>
        <p:txBody>
          <a:bodyPr vert="horz" wrap="square" lIns="0" tIns="0" rIns="0" bIns="0" rtlCol="0" anchor="b">
            <a:noAutofit/>
          </a:bodyPr>
          <a:lstStyle/>
          <a:p>
            <a:r>
              <a:rPr lang="nb-NO"/>
              <a:t>Klikk for å redigere tittelstil</a:t>
            </a:r>
          </a:p>
        </p:txBody>
      </p:sp>
      <p:sp>
        <p:nvSpPr>
          <p:cNvPr id="3" name="Plassholder for tekst 2">
            <a:extLst>
              <a:ext uri="{FF2B5EF4-FFF2-40B4-BE49-F238E27FC236}">
                <a16:creationId xmlns:a16="http://schemas.microsoft.com/office/drawing/2014/main" id="{1D41D179-E467-48CF-9B46-3F4C1069CF84}"/>
              </a:ext>
            </a:extLst>
          </p:cNvPr>
          <p:cNvSpPr>
            <a:spLocks noGrp="1"/>
          </p:cNvSpPr>
          <p:nvPr>
            <p:ph type="body" idx="1"/>
          </p:nvPr>
        </p:nvSpPr>
        <p:spPr>
          <a:xfrm>
            <a:off x="796925" y="2413000"/>
            <a:ext cx="10594975" cy="3649664"/>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B8CDE90B-F9D0-4094-A5DB-5AA1AE39E2F5}"/>
              </a:ext>
            </a:extLst>
          </p:cNvPr>
          <p:cNvSpPr>
            <a:spLocks noGrp="1"/>
          </p:cNvSpPr>
          <p:nvPr>
            <p:ph type="dt" sz="half" idx="2"/>
          </p:nvPr>
        </p:nvSpPr>
        <p:spPr>
          <a:xfrm>
            <a:off x="0" y="-133925"/>
            <a:ext cx="2743200" cy="15389"/>
          </a:xfrm>
          <a:prstGeom prst="rect">
            <a:avLst/>
          </a:prstGeom>
        </p:spPr>
        <p:txBody>
          <a:bodyPr vert="horz" lIns="0" tIns="0" rIns="0" bIns="0" rtlCol="0" anchor="ctr">
            <a:spAutoFit/>
          </a:bodyPr>
          <a:lstStyle>
            <a:lvl1pPr algn="l">
              <a:defRPr sz="100">
                <a:solidFill>
                  <a:schemeClr val="dk2"/>
                </a:solidFill>
              </a:defRPr>
            </a:lvl1pPr>
          </a:lstStyle>
          <a:p>
            <a:fld id="{38A75211-4ABF-4D09-AFA8-C3A9EEE6E2FC}" type="datetime1">
              <a:rPr lang="nb-NO" smtClean="0"/>
              <a:t>07.08.2026</a:t>
            </a:fld>
            <a:endParaRPr lang="nb-NO"/>
          </a:p>
        </p:txBody>
      </p:sp>
      <p:sp>
        <p:nvSpPr>
          <p:cNvPr id="5" name="Plassholder for bunntekst 4">
            <a:extLst>
              <a:ext uri="{FF2B5EF4-FFF2-40B4-BE49-F238E27FC236}">
                <a16:creationId xmlns:a16="http://schemas.microsoft.com/office/drawing/2014/main" id="{A5A99EDB-DC56-4B77-9C83-A4B87C16B2BE}"/>
              </a:ext>
            </a:extLst>
          </p:cNvPr>
          <p:cNvSpPr>
            <a:spLocks noGrp="1"/>
          </p:cNvSpPr>
          <p:nvPr>
            <p:ph type="ftr" sz="quarter" idx="3"/>
          </p:nvPr>
        </p:nvSpPr>
        <p:spPr>
          <a:xfrm>
            <a:off x="904912" y="6354990"/>
            <a:ext cx="10177200" cy="215444"/>
          </a:xfrm>
          <a:prstGeom prst="rect">
            <a:avLst/>
          </a:prstGeom>
        </p:spPr>
        <p:txBody>
          <a:bodyPr vert="horz" wrap="square" lIns="0" tIns="0" rIns="0" bIns="0" rtlCol="0" anchor="ctr">
            <a:spAutoFit/>
          </a:bodyPr>
          <a:lstStyle>
            <a:lvl1pPr algn="r">
              <a:defRPr sz="1400">
                <a:solidFill>
                  <a:schemeClr val="dk2"/>
                </a:solidFill>
              </a:defRPr>
            </a:lvl1pPr>
          </a:lstStyle>
          <a:p>
            <a:r>
              <a:rPr lang="nb-NO" dirty="0"/>
              <a:t>Sett tittel på presentasjonen via "Sett inn" -&gt; "Topptekst og bunntekst"</a:t>
            </a:r>
          </a:p>
        </p:txBody>
      </p:sp>
      <p:sp>
        <p:nvSpPr>
          <p:cNvPr id="6" name="Plassholder for lysbildenummer 5">
            <a:extLst>
              <a:ext uri="{FF2B5EF4-FFF2-40B4-BE49-F238E27FC236}">
                <a16:creationId xmlns:a16="http://schemas.microsoft.com/office/drawing/2014/main" id="{9F23CF0F-671C-4A4D-87DD-A1299D7B8F4C}"/>
              </a:ext>
            </a:extLst>
          </p:cNvPr>
          <p:cNvSpPr>
            <a:spLocks noGrp="1"/>
          </p:cNvSpPr>
          <p:nvPr>
            <p:ph type="sldNum" sz="quarter" idx="4"/>
          </p:nvPr>
        </p:nvSpPr>
        <p:spPr>
          <a:xfrm>
            <a:off x="11137356" y="6354990"/>
            <a:ext cx="254543" cy="215444"/>
          </a:xfrm>
          <a:prstGeom prst="rect">
            <a:avLst/>
          </a:prstGeom>
        </p:spPr>
        <p:txBody>
          <a:bodyPr vert="horz" wrap="square" lIns="0" tIns="0" rIns="0" bIns="0" rtlCol="0" anchor="ctr">
            <a:spAutoFit/>
          </a:bodyPr>
          <a:lstStyle>
            <a:lvl1pPr algn="r">
              <a:defRPr sz="1400">
                <a:solidFill>
                  <a:schemeClr val="dk2"/>
                </a:solidFill>
              </a:defRPr>
            </a:lvl1pPr>
          </a:lstStyle>
          <a:p>
            <a:r>
              <a:rPr lang="nb-NO" dirty="0"/>
              <a:t> </a:t>
            </a:r>
            <a:fld id="{FF8458C2-5565-427F-8AB4-11699EB93339}" type="slidenum">
              <a:rPr lang="nb-NO" smtClean="0"/>
              <a:pPr/>
              <a:t>‹#›</a:t>
            </a:fld>
            <a:endParaRPr lang="nb-NO" dirty="0"/>
          </a:p>
        </p:txBody>
      </p:sp>
      <p:pic>
        <p:nvPicPr>
          <p:cNvPr id="14" name="Grafikk 13">
            <a:extLst>
              <a:ext uri="{FF2B5EF4-FFF2-40B4-BE49-F238E27FC236}">
                <a16:creationId xmlns:a16="http://schemas.microsoft.com/office/drawing/2014/main" id="{EB0F7105-CF54-FE43-8BB1-E6DC3A62B243}"/>
              </a:ext>
            </a:extLst>
          </p:cNvPr>
          <p:cNvPicPr>
            <a:picLocks noChangeAspect="1"/>
          </p:cNvPicPr>
          <p:nvPr userDrawn="1"/>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9433451" y="306759"/>
            <a:ext cx="2007970" cy="436515"/>
          </a:xfrm>
          <a:prstGeom prst="rect">
            <a:avLst/>
          </a:prstGeom>
        </p:spPr>
      </p:pic>
    </p:spTree>
    <p:extLst>
      <p:ext uri="{BB962C8B-B14F-4D97-AF65-F5344CB8AC3E}">
        <p14:creationId xmlns:p14="http://schemas.microsoft.com/office/powerpoint/2010/main" val="2007763561"/>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61" r:id="rId5"/>
    <p:sldLayoutId id="2147483662" r:id="rId6"/>
    <p:sldLayoutId id="2147483663" r:id="rId7"/>
    <p:sldLayoutId id="2147483650" r:id="rId8"/>
    <p:sldLayoutId id="2147483652" r:id="rId9"/>
    <p:sldLayoutId id="2147483664" r:id="rId10"/>
    <p:sldLayoutId id="2147483653" r:id="rId11"/>
    <p:sldLayoutId id="2147483666" r:id="rId12"/>
    <p:sldLayoutId id="2147483667" r:id="rId13"/>
    <p:sldLayoutId id="2147483668" r:id="rId14"/>
    <p:sldLayoutId id="2147483665" r:id="rId15"/>
    <p:sldLayoutId id="2147483669" r:id="rId16"/>
    <p:sldLayoutId id="2147483651" r:id="rId17"/>
    <p:sldLayoutId id="2147483682" r:id="rId18"/>
    <p:sldLayoutId id="2147483681" r:id="rId19"/>
    <p:sldLayoutId id="2147483683" r:id="rId20"/>
    <p:sldLayoutId id="2147483684" r:id="rId21"/>
    <p:sldLayoutId id="2147483685" r:id="rId22"/>
    <p:sldLayoutId id="2147483686"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8" r:id="rId35"/>
    <p:sldLayoutId id="2147483689" r:id="rId36"/>
    <p:sldLayoutId id="2147483687" r:id="rId37"/>
  </p:sldLayoutIdLst>
  <p:hf sldNum="0" hdr="0" ftr="0" dt="0"/>
  <p:txStyles>
    <p:titleStyle>
      <a:lvl1pPr algn="l" defTabSz="914400" rtl="0" eaLnBrk="1" latinLnBrk="0" hangingPunct="1">
        <a:lnSpc>
          <a:spcPct val="100000"/>
        </a:lnSpc>
        <a:spcBef>
          <a:spcPct val="0"/>
        </a:spcBef>
        <a:buNone/>
        <a:defRPr sz="3800" kern="1200">
          <a:solidFill>
            <a:schemeClr val="dk2"/>
          </a:solidFill>
          <a:latin typeface="+mj-lt"/>
          <a:ea typeface="+mj-ea"/>
          <a:cs typeface="+mj-cs"/>
        </a:defRPr>
      </a:lvl1pPr>
    </p:titleStyle>
    <p:bodyStyle>
      <a:lvl1pPr marL="304800" indent="-304800" algn="l" defTabSz="914400" rtl="0" eaLnBrk="1" latinLnBrk="0" hangingPunct="1">
        <a:lnSpc>
          <a:spcPct val="100000"/>
        </a:lnSpc>
        <a:spcBef>
          <a:spcPts val="0"/>
        </a:spcBef>
        <a:buFont typeface="Arial" panose="020B0604020202020204" pitchFamily="34" charset="0"/>
        <a:buChar char="•"/>
        <a:defRPr sz="2000" kern="1200">
          <a:solidFill>
            <a:schemeClr val="dk2"/>
          </a:solidFill>
          <a:latin typeface="+mn-lt"/>
          <a:ea typeface="+mn-ea"/>
          <a:cs typeface="+mn-cs"/>
        </a:defRPr>
      </a:lvl1pPr>
      <a:lvl2pPr marL="609600" indent="-304800" algn="l" defTabSz="914400" rtl="0" eaLnBrk="1" latinLnBrk="0" hangingPunct="1">
        <a:lnSpc>
          <a:spcPct val="100000"/>
        </a:lnSpc>
        <a:spcBef>
          <a:spcPts val="0"/>
        </a:spcBef>
        <a:buFont typeface="Arial" panose="020B0604020202020204" pitchFamily="34" charset="0"/>
        <a:buChar char="•"/>
        <a:defRPr sz="2000" kern="1200">
          <a:solidFill>
            <a:schemeClr val="dk2"/>
          </a:solidFill>
          <a:latin typeface="+mn-lt"/>
          <a:ea typeface="+mn-ea"/>
          <a:cs typeface="+mn-cs"/>
        </a:defRPr>
      </a:lvl2pPr>
      <a:lvl3pPr marL="914400" indent="-304800" algn="l" defTabSz="914400" rtl="0" eaLnBrk="1" latinLnBrk="0" hangingPunct="1">
        <a:lnSpc>
          <a:spcPct val="100000"/>
        </a:lnSpc>
        <a:spcBef>
          <a:spcPts val="0"/>
        </a:spcBef>
        <a:buFont typeface="Arial" panose="020B0604020202020204" pitchFamily="34" charset="0"/>
        <a:buChar char="•"/>
        <a:defRPr sz="2000" kern="1200">
          <a:solidFill>
            <a:schemeClr val="dk2"/>
          </a:solidFill>
          <a:latin typeface="+mn-lt"/>
          <a:ea typeface="+mn-ea"/>
          <a:cs typeface="+mn-cs"/>
        </a:defRPr>
      </a:lvl3pPr>
      <a:lvl4pPr marL="1219200" indent="-304800" algn="l" defTabSz="914400" rtl="0" eaLnBrk="1" latinLnBrk="0" hangingPunct="1">
        <a:lnSpc>
          <a:spcPct val="100000"/>
        </a:lnSpc>
        <a:spcBef>
          <a:spcPts val="0"/>
        </a:spcBef>
        <a:buFont typeface="Arial" panose="020B0604020202020204" pitchFamily="34" charset="0"/>
        <a:buChar char="•"/>
        <a:defRPr sz="2000" kern="1200">
          <a:solidFill>
            <a:schemeClr val="dk2"/>
          </a:solidFill>
          <a:latin typeface="+mn-lt"/>
          <a:ea typeface="+mn-ea"/>
          <a:cs typeface="+mn-cs"/>
        </a:defRPr>
      </a:lvl4pPr>
      <a:lvl5pPr marL="1524000" indent="-304800" algn="l" defTabSz="914400" rtl="0" eaLnBrk="1" latinLnBrk="0" hangingPunct="1">
        <a:lnSpc>
          <a:spcPct val="100000"/>
        </a:lnSpc>
        <a:spcBef>
          <a:spcPts val="0"/>
        </a:spcBef>
        <a:buFont typeface="Arial" panose="020B0604020202020204" pitchFamily="34" charset="0"/>
        <a:buChar char="•"/>
        <a:defRPr sz="2000" kern="1200">
          <a:solidFill>
            <a:schemeClr val="dk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5" userDrawn="1">
          <p15:clr>
            <a:srgbClr val="F26B43"/>
          </p15:clr>
        </p15:guide>
        <p15:guide id="2" orient="horz" pos="3819" userDrawn="1">
          <p15:clr>
            <a:srgbClr val="F26B43"/>
          </p15:clr>
        </p15:guide>
        <p15:guide id="3" pos="502" userDrawn="1">
          <p15:clr>
            <a:srgbClr val="F26B43"/>
          </p15:clr>
        </p15:guide>
        <p15:guide id="8" pos="3714" userDrawn="1">
          <p15:clr>
            <a:srgbClr val="F26B43"/>
          </p15:clr>
        </p15:guide>
        <p15:guide id="9" pos="3963" userDrawn="1">
          <p15:clr>
            <a:srgbClr val="F26B43"/>
          </p15:clr>
        </p15:guide>
        <p15:guide id="12" pos="7174" userDrawn="1">
          <p15:clr>
            <a:srgbClr val="F26B43"/>
          </p15:clr>
        </p15:guide>
        <p15:guide id="16" pos="7421" userDrawn="1">
          <p15:clr>
            <a:srgbClr val="F26B43"/>
          </p15:clr>
        </p15:guide>
        <p15:guide id="17" pos="2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helsevest.sharepoint.com/teams/AFRHBE/SitePages/Sekund%C3%A6rhenvisning-niv%C3%A5skifte.aspx"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6AA6E7-56FA-479E-82A8-8AAA5B2543D8}"/>
              </a:ext>
            </a:extLst>
          </p:cNvPr>
          <p:cNvSpPr>
            <a:spLocks noGrp="1"/>
          </p:cNvSpPr>
          <p:nvPr>
            <p:ph type="ctrTitle"/>
          </p:nvPr>
        </p:nvSpPr>
        <p:spPr/>
        <p:txBody>
          <a:bodyPr/>
          <a:lstStyle/>
          <a:p>
            <a:r>
              <a:rPr lang="nb-NO" sz="3600" dirty="0"/>
              <a:t>Regionalt </a:t>
            </a:r>
            <a:r>
              <a:rPr lang="nb-NO" sz="3600" dirty="0" err="1"/>
              <a:t>innspillsmøte</a:t>
            </a:r>
            <a:r>
              <a:rPr lang="nb-NO" sz="3600" dirty="0"/>
              <a:t> Rusbehandlingsutvalget, 18.06.26:</a:t>
            </a:r>
            <a:br>
              <a:rPr lang="nb-NO" sz="3600" dirty="0"/>
            </a:br>
            <a:r>
              <a:rPr lang="nb-NO" sz="3600" dirty="0"/>
              <a:t>Rus- og avhengighetsklinikken</a:t>
            </a:r>
          </a:p>
        </p:txBody>
      </p:sp>
      <p:sp>
        <p:nvSpPr>
          <p:cNvPr id="3" name="Undertittel 2">
            <a:extLst>
              <a:ext uri="{FF2B5EF4-FFF2-40B4-BE49-F238E27FC236}">
                <a16:creationId xmlns:a16="http://schemas.microsoft.com/office/drawing/2014/main" id="{D25F8373-A817-47B3-85E4-5BCA32646F0A}"/>
              </a:ext>
            </a:extLst>
          </p:cNvPr>
          <p:cNvSpPr>
            <a:spLocks noGrp="1"/>
          </p:cNvSpPr>
          <p:nvPr>
            <p:ph type="subTitle" idx="1"/>
          </p:nvPr>
        </p:nvSpPr>
        <p:spPr/>
        <p:txBody>
          <a:bodyPr/>
          <a:lstStyle/>
          <a:p>
            <a:r>
              <a:rPr lang="nb-NO" dirty="0"/>
              <a:t>Seksjonsleder Rune Løvold og psykologspesialist Line Solberg Berge</a:t>
            </a:r>
          </a:p>
          <a:p>
            <a:r>
              <a:rPr lang="nb-NO" dirty="0"/>
              <a:t>Poliklinikk </a:t>
            </a:r>
            <a:r>
              <a:rPr lang="nb-NO" dirty="0" err="1"/>
              <a:t>Murhjørnet</a:t>
            </a:r>
            <a:r>
              <a:rPr lang="nb-NO" dirty="0"/>
              <a:t>, Rus- og avhengighetsklinikken, Helse Bergen</a:t>
            </a:r>
          </a:p>
        </p:txBody>
      </p:sp>
    </p:spTree>
    <p:extLst>
      <p:ext uri="{BB962C8B-B14F-4D97-AF65-F5344CB8AC3E}">
        <p14:creationId xmlns:p14="http://schemas.microsoft.com/office/powerpoint/2010/main" val="2769044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4291AE-5F5E-E278-8AF1-C94F4CF6D04B}"/>
              </a:ext>
            </a:extLst>
          </p:cNvPr>
          <p:cNvSpPr>
            <a:spLocks noGrp="1"/>
          </p:cNvSpPr>
          <p:nvPr>
            <p:ph type="title"/>
          </p:nvPr>
        </p:nvSpPr>
        <p:spPr/>
        <p:txBody>
          <a:bodyPr/>
          <a:lstStyle/>
          <a:p>
            <a:r>
              <a:rPr lang="nb-NO" dirty="0"/>
              <a:t>Grenseoppganger mellom TSB og NAV/kommune</a:t>
            </a:r>
          </a:p>
        </p:txBody>
      </p:sp>
      <p:sp>
        <p:nvSpPr>
          <p:cNvPr id="3" name="Plassholder for innhold 2">
            <a:extLst>
              <a:ext uri="{FF2B5EF4-FFF2-40B4-BE49-F238E27FC236}">
                <a16:creationId xmlns:a16="http://schemas.microsoft.com/office/drawing/2014/main" id="{FA00DBB8-5865-9789-9D14-FD18E0333B57}"/>
              </a:ext>
            </a:extLst>
          </p:cNvPr>
          <p:cNvSpPr>
            <a:spLocks noGrp="1"/>
          </p:cNvSpPr>
          <p:nvPr>
            <p:ph idx="1"/>
          </p:nvPr>
        </p:nvSpPr>
        <p:spPr/>
        <p:txBody>
          <a:bodyPr>
            <a:normAutofit fontScale="92500" lnSpcReduction="20000"/>
          </a:bodyPr>
          <a:lstStyle/>
          <a:p>
            <a:r>
              <a:rPr lang="nb-NO" dirty="0"/>
              <a:t>For noen pasienter kan det være nødvendig å stille spørsmål ved hva som skal regnes som behandling og hva som er omsorg</a:t>
            </a:r>
          </a:p>
          <a:p>
            <a:r>
              <a:rPr lang="nb-NO" dirty="0"/>
              <a:t>Lange og gjentatte behandlingsforsøk kan i en del tilfeller tilføre lite, og noen ganger ha en skadelig innvirkning – hvordan kan vi bedre avgrense disse forløpene?</a:t>
            </a:r>
          </a:p>
          <a:p>
            <a:r>
              <a:rPr lang="nb-NO" dirty="0"/>
              <a:t>Noen pasienter henvises til behandling for rusbrukslidelser, selv om det primære ønsket synes å være tilgang til gode omsorgstjenester fremfor spesialisert utredning og endringsorientert behandling – kan disse i større grad ivaretas på et lavere omsorgsnivå?</a:t>
            </a:r>
          </a:p>
          <a:p>
            <a:r>
              <a:rPr lang="nb-NO" dirty="0"/>
              <a:t>I noen forløp er tilstandsbildet så alvorlig at kommunale tjenester ikke ser seg i stand til å kunne ivareta pasienten i </a:t>
            </a:r>
            <a:r>
              <a:rPr lang="nb-NO"/>
              <a:t>sine tjenester, </a:t>
            </a:r>
            <a:r>
              <a:rPr lang="nb-NO" dirty="0"/>
              <a:t>samtidig som videre spesialisert behandling ikke vurderes å være til videre nytte – hvordan tenke fleksibelt i disse forløpene og bruke den samlede kompetansen og ressursene best mulig?</a:t>
            </a:r>
          </a:p>
          <a:p>
            <a:r>
              <a:rPr lang="nb-NO" dirty="0"/>
              <a:t>På den annen side er det store pasientgrupper som er underbehandlet (f.eks. alkoholbrukslidelser) – kan strukturerte og/eller lavintensive forløp (</a:t>
            </a:r>
            <a:r>
              <a:rPr lang="nb-NO" dirty="0" err="1"/>
              <a:t>eBehandling</a:t>
            </a:r>
            <a:r>
              <a:rPr lang="nb-NO" dirty="0"/>
              <a:t>, gruppetilbud, lavterskeltilbud) benyttes i større grad for å nå flere av disse? </a:t>
            </a:r>
          </a:p>
        </p:txBody>
      </p:sp>
    </p:spTree>
    <p:extLst>
      <p:ext uri="{BB962C8B-B14F-4D97-AF65-F5344CB8AC3E}">
        <p14:creationId xmlns:p14="http://schemas.microsoft.com/office/powerpoint/2010/main" val="1972027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EF2989A-66CB-77FC-F884-12F1E2818509}"/>
              </a:ext>
            </a:extLst>
          </p:cNvPr>
          <p:cNvSpPr>
            <a:spLocks noGrp="1"/>
          </p:cNvSpPr>
          <p:nvPr>
            <p:ph type="ctrTitle"/>
          </p:nvPr>
        </p:nvSpPr>
        <p:spPr/>
        <p:txBody>
          <a:bodyPr/>
          <a:lstStyle/>
          <a:p>
            <a:r>
              <a:rPr lang="nb-NO" dirty="0"/>
              <a:t>3. Innspill</a:t>
            </a:r>
          </a:p>
        </p:txBody>
      </p:sp>
    </p:spTree>
    <p:extLst>
      <p:ext uri="{BB962C8B-B14F-4D97-AF65-F5344CB8AC3E}">
        <p14:creationId xmlns:p14="http://schemas.microsoft.com/office/powerpoint/2010/main" val="2898239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3B8690F-2414-E8F8-3C63-BC8597203BB5}"/>
              </a:ext>
            </a:extLst>
          </p:cNvPr>
          <p:cNvSpPr>
            <a:spLocks noGrp="1"/>
          </p:cNvSpPr>
          <p:nvPr>
            <p:ph type="title"/>
          </p:nvPr>
        </p:nvSpPr>
        <p:spPr/>
        <p:txBody>
          <a:bodyPr/>
          <a:lstStyle/>
          <a:p>
            <a:r>
              <a:rPr lang="nb-NO" dirty="0"/>
              <a:t>Styrke kunnskapsgrunnlag og strukturer for forløp</a:t>
            </a:r>
          </a:p>
        </p:txBody>
      </p:sp>
      <p:sp>
        <p:nvSpPr>
          <p:cNvPr id="3" name="Plassholder for innhold 2">
            <a:extLst>
              <a:ext uri="{FF2B5EF4-FFF2-40B4-BE49-F238E27FC236}">
                <a16:creationId xmlns:a16="http://schemas.microsoft.com/office/drawing/2014/main" id="{4BB4A3DE-0F16-4CB3-2F46-9BD1FF01DAAE}"/>
              </a:ext>
            </a:extLst>
          </p:cNvPr>
          <p:cNvSpPr>
            <a:spLocks noGrp="1"/>
          </p:cNvSpPr>
          <p:nvPr>
            <p:ph idx="1"/>
          </p:nvPr>
        </p:nvSpPr>
        <p:spPr/>
        <p:txBody>
          <a:bodyPr vert="horz" lIns="0" tIns="0" rIns="0" bIns="0" rtlCol="0" anchor="t">
            <a:normAutofit/>
          </a:bodyPr>
          <a:lstStyle/>
          <a:p>
            <a:r>
              <a:rPr lang="nb-NO" dirty="0"/>
              <a:t>Det er behov for mer kunnskap om virksom behandling (jfr. utvalgets mandat), og anbefalinger om prototypiske forløp for store pasientgrupper, som f.eks. alkoholbrukslidelser</a:t>
            </a:r>
          </a:p>
          <a:p>
            <a:r>
              <a:rPr lang="nb-NO" dirty="0"/>
              <a:t>Implementering av anbefalte metoder krever stor grad av planlegging, forankring og oppfølging – en modell som kan være aktuell å se på er NKVTS sitt implementeringsprosjekt for kunnskapsbaserte metoder for traumebehandling i PHV og TSB</a:t>
            </a:r>
          </a:p>
          <a:p>
            <a:r>
              <a:rPr lang="nb-NO"/>
              <a:t>Videre er det behov for å videreutvikle forløp for komplekse og alvorlige tilstander med </a:t>
            </a:r>
            <a:r>
              <a:rPr lang="nb-NO" dirty="0"/>
              <a:t>lavt utbytte av tilgjengelig behandling. Hvordan skal tjenestene prioritere ressursbruk i disse forløpene? Hvordan kan NAV, kommune og spesialisthelsetjeneste samhandle best mulig?</a:t>
            </a:r>
          </a:p>
        </p:txBody>
      </p:sp>
    </p:spTree>
    <p:extLst>
      <p:ext uri="{BB962C8B-B14F-4D97-AF65-F5344CB8AC3E}">
        <p14:creationId xmlns:p14="http://schemas.microsoft.com/office/powerpoint/2010/main" val="1890774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983432-22C8-C41C-8BDB-0997C50F5883}"/>
              </a:ext>
            </a:extLst>
          </p:cNvPr>
          <p:cNvSpPr>
            <a:spLocks noGrp="1"/>
          </p:cNvSpPr>
          <p:nvPr>
            <p:ph type="title"/>
          </p:nvPr>
        </p:nvSpPr>
        <p:spPr/>
        <p:txBody>
          <a:bodyPr/>
          <a:lstStyle/>
          <a:p>
            <a:r>
              <a:rPr lang="nb-NO" dirty="0"/>
              <a:t>Styrke samhandlingen mellom tjenestene</a:t>
            </a:r>
          </a:p>
        </p:txBody>
      </p:sp>
      <p:sp>
        <p:nvSpPr>
          <p:cNvPr id="3" name="Plassholder for innhold 2">
            <a:extLst>
              <a:ext uri="{FF2B5EF4-FFF2-40B4-BE49-F238E27FC236}">
                <a16:creationId xmlns:a16="http://schemas.microsoft.com/office/drawing/2014/main" id="{367000B3-5D65-3012-5217-48EB77D1DEF7}"/>
              </a:ext>
            </a:extLst>
          </p:cNvPr>
          <p:cNvSpPr>
            <a:spLocks noGrp="1"/>
          </p:cNvSpPr>
          <p:nvPr>
            <p:ph idx="1"/>
          </p:nvPr>
        </p:nvSpPr>
        <p:spPr/>
        <p:txBody>
          <a:bodyPr/>
          <a:lstStyle/>
          <a:p>
            <a:r>
              <a:rPr lang="nb-NO" dirty="0"/>
              <a:t>Særlig viktig i komplekse forløp med høy alvorlighet og usikkert behandlingsutbytte</a:t>
            </a:r>
          </a:p>
          <a:p>
            <a:r>
              <a:rPr lang="nb-NO" dirty="0"/>
              <a:t>Gode erfaringer med sektorisering av behandlerteam i Rus- og avhengighetsklinikken, med møtepunkter mellom teamene og DPS/kommune</a:t>
            </a:r>
          </a:p>
          <a:p>
            <a:r>
              <a:rPr lang="nb-NO" dirty="0"/>
              <a:t>Gode erfaringer med </a:t>
            </a:r>
            <a:r>
              <a:rPr lang="nb-NO" dirty="0" err="1"/>
              <a:t>Øyane</a:t>
            </a:r>
            <a:r>
              <a:rPr lang="nb-NO" dirty="0"/>
              <a:t>-modellen (jfr. tidligere presentasjon) </a:t>
            </a:r>
          </a:p>
          <a:p>
            <a:r>
              <a:rPr lang="nb-NO" dirty="0"/>
              <a:t>Gode erfaringer med integrering av IPS/Jobb Først i behandlingsforløp – men utfordring i videre IPS-oppfølging der behandling er fullført og avsluttes i TSB</a:t>
            </a:r>
          </a:p>
          <a:p>
            <a:endParaRPr lang="nb-NO" dirty="0"/>
          </a:p>
        </p:txBody>
      </p:sp>
    </p:spTree>
    <p:extLst>
      <p:ext uri="{BB962C8B-B14F-4D97-AF65-F5344CB8AC3E}">
        <p14:creationId xmlns:p14="http://schemas.microsoft.com/office/powerpoint/2010/main" val="2884619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E35B54-B2A4-945C-7479-9EBDCB191774}"/>
              </a:ext>
            </a:extLst>
          </p:cNvPr>
          <p:cNvSpPr>
            <a:spLocks noGrp="1"/>
          </p:cNvSpPr>
          <p:nvPr>
            <p:ph type="title"/>
          </p:nvPr>
        </p:nvSpPr>
        <p:spPr/>
        <p:txBody>
          <a:bodyPr/>
          <a:lstStyle/>
          <a:p>
            <a:r>
              <a:rPr lang="nb-NO" dirty="0"/>
              <a:t>Økonomiske insentiver og teknologisk støtte</a:t>
            </a:r>
          </a:p>
        </p:txBody>
      </p:sp>
      <p:sp>
        <p:nvSpPr>
          <p:cNvPr id="3" name="Plassholder for innhold 2">
            <a:extLst>
              <a:ext uri="{FF2B5EF4-FFF2-40B4-BE49-F238E27FC236}">
                <a16:creationId xmlns:a16="http://schemas.microsoft.com/office/drawing/2014/main" id="{483B5173-86D5-177E-F9A0-C03A84906AC8}"/>
              </a:ext>
            </a:extLst>
          </p:cNvPr>
          <p:cNvSpPr>
            <a:spLocks noGrp="1"/>
          </p:cNvSpPr>
          <p:nvPr>
            <p:ph idx="1"/>
          </p:nvPr>
        </p:nvSpPr>
        <p:spPr/>
        <p:txBody>
          <a:bodyPr/>
          <a:lstStyle/>
          <a:p>
            <a:r>
              <a:rPr lang="nb-NO" dirty="0"/>
              <a:t>Tidsbruk i forbindelse med samhandling må kompenseres tilstrekkelig til å støtte opp om ønsket prioritering av dette</a:t>
            </a:r>
          </a:p>
          <a:p>
            <a:r>
              <a:rPr lang="nb-NO" dirty="0"/>
              <a:t>Planlagte ambulante konsultasjoner («ikke-oppsøkende») må kompenseres for å støtte opp om arenafleksible behandlingstilbud for pasienter som har behov for dette</a:t>
            </a:r>
          </a:p>
          <a:p>
            <a:r>
              <a:rPr lang="nb-NO" dirty="0"/>
              <a:t>Det kan være et hinder for samhandling at det er vanskelig å få tak i og kommunisere og koordinere med NAV om felles pasienter – ønskelig med digitale løsninger som gjør det mulig å samhandle og kommunisere trygt og effektivt mellom NAV, kommune og spesialisthelsetjeneste. Dette har også siden 2022 vært en utfordring for integreringen av IPS.</a:t>
            </a:r>
          </a:p>
        </p:txBody>
      </p:sp>
    </p:spTree>
    <p:extLst>
      <p:ext uri="{BB962C8B-B14F-4D97-AF65-F5344CB8AC3E}">
        <p14:creationId xmlns:p14="http://schemas.microsoft.com/office/powerpoint/2010/main" val="4281271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1D344B-C771-4FD3-8C07-E72453D68115}"/>
              </a:ext>
            </a:extLst>
          </p:cNvPr>
          <p:cNvSpPr>
            <a:spLocks noGrp="1"/>
          </p:cNvSpPr>
          <p:nvPr>
            <p:ph type="title"/>
          </p:nvPr>
        </p:nvSpPr>
        <p:spPr/>
        <p:txBody>
          <a:bodyPr/>
          <a:lstStyle/>
          <a:p>
            <a:r>
              <a:rPr lang="nb-NO" dirty="0"/>
              <a:t>Agenda og oppsummering</a:t>
            </a:r>
          </a:p>
        </p:txBody>
      </p:sp>
      <p:sp>
        <p:nvSpPr>
          <p:cNvPr id="3" name="Plassholder for innhold 2">
            <a:extLst>
              <a:ext uri="{FF2B5EF4-FFF2-40B4-BE49-F238E27FC236}">
                <a16:creationId xmlns:a16="http://schemas.microsoft.com/office/drawing/2014/main" id="{6A6F9C2C-A56D-4B75-83F7-6A084DCFAF3D}"/>
              </a:ext>
            </a:extLst>
          </p:cNvPr>
          <p:cNvSpPr>
            <a:spLocks noGrp="1"/>
          </p:cNvSpPr>
          <p:nvPr>
            <p:ph idx="1"/>
          </p:nvPr>
        </p:nvSpPr>
        <p:spPr/>
        <p:txBody>
          <a:bodyPr/>
          <a:lstStyle/>
          <a:p>
            <a:pPr marL="457200" indent="-457200">
              <a:buFont typeface="+mj-lt"/>
              <a:buAutoNum type="arabicPeriod"/>
            </a:pPr>
            <a:r>
              <a:rPr lang="nb-NO" dirty="0"/>
              <a:t>Nåværende organisering av polikliniske forankrede forløp</a:t>
            </a:r>
          </a:p>
          <a:p>
            <a:pPr marL="457200" indent="-457200">
              <a:buFont typeface="+mj-lt"/>
              <a:buAutoNum type="arabicPeriod"/>
            </a:pPr>
            <a:r>
              <a:rPr lang="nb-NO" dirty="0"/>
              <a:t>Utfordringsbilde</a:t>
            </a:r>
          </a:p>
          <a:p>
            <a:pPr marL="457200" indent="-457200">
              <a:buFont typeface="+mj-lt"/>
              <a:buAutoNum type="arabicPeriod"/>
            </a:pPr>
            <a:r>
              <a:rPr lang="nb-NO" dirty="0"/>
              <a:t>Innspill til utvalget</a:t>
            </a:r>
          </a:p>
          <a:p>
            <a:pPr marL="457200" indent="-457200">
              <a:buFont typeface="+mj-lt"/>
              <a:buAutoNum type="arabicPeriod"/>
            </a:pPr>
            <a:endParaRPr lang="nb-NO" dirty="0"/>
          </a:p>
          <a:p>
            <a:r>
              <a:rPr lang="nb-NO" dirty="0"/>
              <a:t>Oppsummering: For å lykkes med en god innretning av behandlingstilbudet må det legges til rette for at de ulike tjenestene kan ha faglig riktige og realistiske rammer og målsettinger for sine tilbud; at de samhandler best mulig for å nå disse; og at økonomiske insentiver og tekniske løsninger i størst mulig grad støtter opp under dette </a:t>
            </a:r>
          </a:p>
        </p:txBody>
      </p:sp>
    </p:spTree>
    <p:extLst>
      <p:ext uri="{BB962C8B-B14F-4D97-AF65-F5344CB8AC3E}">
        <p14:creationId xmlns:p14="http://schemas.microsoft.com/office/powerpoint/2010/main" val="260793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EEC4A9-7838-3A61-AE48-FACDC57DBF5B}"/>
              </a:ext>
            </a:extLst>
          </p:cNvPr>
          <p:cNvSpPr>
            <a:spLocks noGrp="1"/>
          </p:cNvSpPr>
          <p:nvPr>
            <p:ph type="ctrTitle"/>
          </p:nvPr>
        </p:nvSpPr>
        <p:spPr/>
        <p:txBody>
          <a:bodyPr/>
          <a:lstStyle/>
          <a:p>
            <a:r>
              <a:rPr lang="nb-NO" dirty="0"/>
              <a:t>1. Nåværende organisering</a:t>
            </a:r>
          </a:p>
        </p:txBody>
      </p:sp>
    </p:spTree>
    <p:extLst>
      <p:ext uri="{BB962C8B-B14F-4D97-AF65-F5344CB8AC3E}">
        <p14:creationId xmlns:p14="http://schemas.microsoft.com/office/powerpoint/2010/main" val="2899138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C7CE46-12CC-F847-F9BD-2BDB569FB1C5}"/>
              </a:ext>
            </a:extLst>
          </p:cNvPr>
          <p:cNvSpPr>
            <a:spLocks noGrp="1"/>
          </p:cNvSpPr>
          <p:nvPr>
            <p:ph type="title"/>
          </p:nvPr>
        </p:nvSpPr>
        <p:spPr/>
        <p:txBody>
          <a:bodyPr/>
          <a:lstStyle/>
          <a:p>
            <a:r>
              <a:rPr lang="nb-NO" dirty="0"/>
              <a:t>Poliklinisk forankrede forløp i Rus- og avhengighetsklinikken (RAK)</a:t>
            </a:r>
          </a:p>
        </p:txBody>
      </p:sp>
      <p:sp>
        <p:nvSpPr>
          <p:cNvPr id="3" name="Plassholder for innhold 2">
            <a:extLst>
              <a:ext uri="{FF2B5EF4-FFF2-40B4-BE49-F238E27FC236}">
                <a16:creationId xmlns:a16="http://schemas.microsoft.com/office/drawing/2014/main" id="{F57FAA55-BACF-6138-5001-37F639E1398B}"/>
              </a:ext>
            </a:extLst>
          </p:cNvPr>
          <p:cNvSpPr>
            <a:spLocks noGrp="1"/>
          </p:cNvSpPr>
          <p:nvPr>
            <p:ph idx="1"/>
          </p:nvPr>
        </p:nvSpPr>
        <p:spPr/>
        <p:txBody>
          <a:bodyPr/>
          <a:lstStyle/>
          <a:p>
            <a:r>
              <a:rPr lang="nb-NO" dirty="0"/>
              <a:t>TSB-tilbudet i Helse Bergen-området er i all hovedsak organisert under foretaket, med Crux </a:t>
            </a:r>
            <a:r>
              <a:rPr lang="nb-NO" dirty="0" err="1"/>
              <a:t>Kalfaret</a:t>
            </a:r>
            <a:r>
              <a:rPr lang="nb-NO" dirty="0"/>
              <a:t> som eneste private ideelle institusjon. Disse har en etablert,  strukturert og tett samhandlingsstruktur med Rus- og avhengighetsklinikken</a:t>
            </a:r>
          </a:p>
          <a:p>
            <a:r>
              <a:rPr lang="nb-NO" dirty="0"/>
              <a:t>Behandlingsforløp i RAK har poliklinisk forankring, som innebærer at forløp som hovedregel starter og avsluttes i poliklinikk, og at poliklinisk behandler planlegger og koordinerer behandlingsforløpet når andre instanser er involvert</a:t>
            </a:r>
          </a:p>
          <a:p>
            <a:r>
              <a:rPr lang="nb-NO" dirty="0"/>
              <a:t>Poliklinikkene er organisert i </a:t>
            </a:r>
            <a:r>
              <a:rPr lang="nb-NO" dirty="0" err="1"/>
              <a:t>sektorteam</a:t>
            </a:r>
            <a:r>
              <a:rPr lang="nb-NO" dirty="0"/>
              <a:t> som tilsvarer opptaksområdene i </a:t>
            </a:r>
            <a:r>
              <a:rPr lang="nb-NO" dirty="0" err="1"/>
              <a:t>DPSene</a:t>
            </a:r>
            <a:r>
              <a:rPr lang="nb-NO" dirty="0"/>
              <a:t> i Helse Bergen. Dette for å legge til rette for bedre samhandling og kjennskap til lokalt tjenestetilbud i de ulike geografiske områdene</a:t>
            </a:r>
          </a:p>
          <a:p>
            <a:r>
              <a:rPr lang="nb-NO" dirty="0"/>
              <a:t>TSB er i Helse Bergen organisatorisk adskilt fra Psykisk helsevern, som egen klinikk i foretaket</a:t>
            </a:r>
          </a:p>
        </p:txBody>
      </p:sp>
    </p:spTree>
    <p:extLst>
      <p:ext uri="{BB962C8B-B14F-4D97-AF65-F5344CB8AC3E}">
        <p14:creationId xmlns:p14="http://schemas.microsoft.com/office/powerpoint/2010/main" val="1866075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5430F-E4DB-6E1C-35A0-7D8A6BF0037F}"/>
            </a:ext>
          </a:extLst>
        </p:cNvPr>
        <p:cNvGrpSpPr/>
        <p:nvPr/>
      </p:nvGrpSpPr>
      <p:grpSpPr>
        <a:xfrm>
          <a:off x="0" y="0"/>
          <a:ext cx="0" cy="0"/>
          <a:chOff x="0" y="0"/>
          <a:chExt cx="0" cy="0"/>
        </a:xfrm>
      </p:grpSpPr>
      <p:sp>
        <p:nvSpPr>
          <p:cNvPr id="9" name="Rektangel: avrundede hjørner 8">
            <a:extLst>
              <a:ext uri="{FF2B5EF4-FFF2-40B4-BE49-F238E27FC236}">
                <a16:creationId xmlns:a16="http://schemas.microsoft.com/office/drawing/2014/main" id="{C71D7D80-FE62-652C-874E-CC70D8AB15FB}"/>
              </a:ext>
            </a:extLst>
          </p:cNvPr>
          <p:cNvSpPr/>
          <p:nvPr/>
        </p:nvSpPr>
        <p:spPr>
          <a:xfrm>
            <a:off x="452677" y="77964"/>
            <a:ext cx="11286645" cy="727829"/>
          </a:xfrm>
          <a:prstGeom prst="roundRect">
            <a:avLst>
              <a:gd name="adj" fmla="val 7592"/>
            </a:avLst>
          </a:prstGeom>
          <a:solidFill>
            <a:schemeClr val="accent6">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rgbClr val="0070C0"/>
              </a:solidFill>
              <a:effectLst/>
              <a:uLnTx/>
              <a:uFillTx/>
              <a:latin typeface="Calibri"/>
              <a:ea typeface="+mn-ea"/>
              <a:cs typeface="+mn-cs"/>
            </a:endParaRPr>
          </a:p>
        </p:txBody>
      </p:sp>
      <p:pic>
        <p:nvPicPr>
          <p:cNvPr id="22" name="Grafikk 21">
            <a:hlinkClick r:id="rId3"/>
            <a:extLst>
              <a:ext uri="{FF2B5EF4-FFF2-40B4-BE49-F238E27FC236}">
                <a16:creationId xmlns:a16="http://schemas.microsoft.com/office/drawing/2014/main" id="{19B46EF5-58E0-D5A6-A240-6D9CA76742FE}"/>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6741" y="318736"/>
            <a:ext cx="397937" cy="440451"/>
          </a:xfrm>
          <a:prstGeom prst="rect">
            <a:avLst/>
          </a:prstGeom>
        </p:spPr>
      </p:pic>
      <p:sp>
        <p:nvSpPr>
          <p:cNvPr id="38" name="TekstSylinder 37">
            <a:extLst>
              <a:ext uri="{FF2B5EF4-FFF2-40B4-BE49-F238E27FC236}">
                <a16:creationId xmlns:a16="http://schemas.microsoft.com/office/drawing/2014/main" id="{EF267D61-1E79-21FB-66F3-3ECFBB9D6A3D}"/>
              </a:ext>
            </a:extLst>
          </p:cNvPr>
          <p:cNvSpPr txBox="1"/>
          <p:nvPr/>
        </p:nvSpPr>
        <p:spPr>
          <a:xfrm>
            <a:off x="6771807" y="2108672"/>
            <a:ext cx="3141508" cy="1193721"/>
          </a:xfrm>
          <a:prstGeom prst="roundRect">
            <a:avLst>
              <a:gd name="adj" fmla="val 13658"/>
            </a:avLst>
          </a:prstGeom>
          <a:solidFill>
            <a:schemeClr val="accent2">
              <a:lumMod val="60000"/>
              <a:lumOff val="40000"/>
            </a:schemeClr>
          </a:solidFill>
          <a:ln>
            <a:solidFill>
              <a:schemeClr val="accent2">
                <a:lumMod val="60000"/>
                <a:lumOff val="40000"/>
              </a:schemeClr>
            </a:soli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Døgnenhet</a:t>
            </a:r>
            <a:endParaRPr kumimoji="0" lang="nb-NO" sz="16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panose="020B0004020202020204" pitchFamily="34" charset="0"/>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FFFFFF"/>
              </a:solidFill>
              <a:effectLst/>
              <a:uLnTx/>
              <a:uFillTx/>
              <a:latin typeface="Aptos Display" panose="020B0004020202020204" pitchFamily="34" charset="0"/>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p:txBody>
      </p:sp>
      <p:sp>
        <p:nvSpPr>
          <p:cNvPr id="19" name="TekstSylinder 18">
            <a:extLst>
              <a:ext uri="{FF2B5EF4-FFF2-40B4-BE49-F238E27FC236}">
                <a16:creationId xmlns:a16="http://schemas.microsoft.com/office/drawing/2014/main" id="{B908A1AB-7FAE-3894-C9DB-90FE7ED11533}"/>
              </a:ext>
            </a:extLst>
          </p:cNvPr>
          <p:cNvSpPr txBox="1"/>
          <p:nvPr/>
        </p:nvSpPr>
        <p:spPr>
          <a:xfrm>
            <a:off x="76817" y="2092172"/>
            <a:ext cx="4846587" cy="1193721"/>
          </a:xfrm>
          <a:prstGeom prst="roundRect">
            <a:avLst>
              <a:gd name="adj" fmla="val 13658"/>
            </a:avLst>
          </a:prstGeom>
          <a:solidFill>
            <a:schemeClr val="accent6">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Poliklinikk</a:t>
            </a:r>
            <a:endParaRPr kumimoji="0" lang="nb-NO" sz="14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333333"/>
              </a:solidFill>
              <a:effectLst/>
              <a:uLnTx/>
              <a:uFillTx/>
              <a:latin typeface="Aptos Display"/>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p:txBody>
      </p:sp>
      <p:sp>
        <p:nvSpPr>
          <p:cNvPr id="30" name="TekstSylinder 29">
            <a:extLst>
              <a:ext uri="{FF2B5EF4-FFF2-40B4-BE49-F238E27FC236}">
                <a16:creationId xmlns:a16="http://schemas.microsoft.com/office/drawing/2014/main" id="{3D090327-25CE-2F4A-079A-D283288D1490}"/>
              </a:ext>
            </a:extLst>
          </p:cNvPr>
          <p:cNvSpPr txBox="1"/>
          <p:nvPr/>
        </p:nvSpPr>
        <p:spPr>
          <a:xfrm>
            <a:off x="4923449" y="2096270"/>
            <a:ext cx="1852450" cy="1217586"/>
          </a:xfrm>
          <a:prstGeom prst="flowChartAlternateProcess">
            <a:avLst/>
          </a:prstGeom>
          <a:solidFill>
            <a:schemeClr val="accent3">
              <a:lumMod val="60000"/>
              <a:lumOff val="40000"/>
            </a:schemeClr>
          </a:solidFill>
          <a:ln>
            <a:no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Korttidspost</a:t>
            </a:r>
            <a:endParaRPr kumimoji="0" lang="nb-NO" sz="12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FFFFFF"/>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FFFFFF"/>
              </a:solidFill>
              <a:effectLst/>
              <a:uLnTx/>
              <a:uFillTx/>
              <a:latin typeface="Aptos Display"/>
              <a:ea typeface="Calibri"/>
              <a:cs typeface="Calibri"/>
            </a:endParaRPr>
          </a:p>
        </p:txBody>
      </p:sp>
      <p:sp>
        <p:nvSpPr>
          <p:cNvPr id="4" name="Pil: høyre 3">
            <a:extLst>
              <a:ext uri="{FF2B5EF4-FFF2-40B4-BE49-F238E27FC236}">
                <a16:creationId xmlns:a16="http://schemas.microsoft.com/office/drawing/2014/main" id="{E666BA86-2145-F032-5C36-40717D80C28C}"/>
              </a:ext>
            </a:extLst>
          </p:cNvPr>
          <p:cNvSpPr/>
          <p:nvPr/>
        </p:nvSpPr>
        <p:spPr>
          <a:xfrm>
            <a:off x="9940614" y="1533683"/>
            <a:ext cx="2264898" cy="2346085"/>
          </a:xfrm>
          <a:prstGeom prst="rightArrow">
            <a:avLst/>
          </a:prstGeom>
          <a:solidFill>
            <a:schemeClr val="accent6">
              <a:lumMod val="60000"/>
              <a:lumOff val="40000"/>
            </a:schemeClr>
          </a:solidFill>
          <a:ln cap="rnd">
            <a:noFill/>
            <a:round/>
          </a:ln>
          <a:effectLst/>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Poliklinikk</a:t>
            </a:r>
            <a:endParaRPr kumimoji="0" lang="nb-NO" sz="12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FFFFFF"/>
              </a:solidFill>
              <a:effectLst/>
              <a:uLnTx/>
              <a:uFillTx/>
              <a:latin typeface="Aptos Display" panose="020B0004020202020204" pitchFamily="34" charset="0"/>
              <a:ea typeface="+mn-ea"/>
              <a:cs typeface="+mn-cs"/>
            </a:endParaRPr>
          </a:p>
        </p:txBody>
      </p:sp>
      <p:sp>
        <p:nvSpPr>
          <p:cNvPr id="47" name="TextBox 46">
            <a:extLst>
              <a:ext uri="{FF2B5EF4-FFF2-40B4-BE49-F238E27FC236}">
                <a16:creationId xmlns:a16="http://schemas.microsoft.com/office/drawing/2014/main" id="{C01B584C-945E-BB2C-F151-3DAF8DF6FC7A}"/>
              </a:ext>
            </a:extLst>
          </p:cNvPr>
          <p:cNvSpPr txBox="1"/>
          <p:nvPr/>
        </p:nvSpPr>
        <p:spPr>
          <a:xfrm>
            <a:off x="1303485" y="4747556"/>
            <a:ext cx="107627" cy="38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Calibri"/>
              <a:ea typeface="+mn-ea"/>
              <a:cs typeface="+mn-cs"/>
            </a:endParaRPr>
          </a:p>
        </p:txBody>
      </p:sp>
      <p:sp>
        <p:nvSpPr>
          <p:cNvPr id="46" name="TekstSylinder 45">
            <a:extLst>
              <a:ext uri="{FF2B5EF4-FFF2-40B4-BE49-F238E27FC236}">
                <a16:creationId xmlns:a16="http://schemas.microsoft.com/office/drawing/2014/main" id="{290AEFB6-0318-8047-4803-32C20E90A040}"/>
              </a:ext>
            </a:extLst>
          </p:cNvPr>
          <p:cNvSpPr txBox="1"/>
          <p:nvPr/>
        </p:nvSpPr>
        <p:spPr>
          <a:xfrm>
            <a:off x="141211" y="1638998"/>
            <a:ext cx="3096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rPr>
              <a:t>Innleggelse i døgnenhet</a:t>
            </a:r>
          </a:p>
        </p:txBody>
      </p:sp>
      <p:sp>
        <p:nvSpPr>
          <p:cNvPr id="49" name="Snakkeboble: rektangel med avrundede hjørner 48">
            <a:extLst>
              <a:ext uri="{FF2B5EF4-FFF2-40B4-BE49-F238E27FC236}">
                <a16:creationId xmlns:a16="http://schemas.microsoft.com/office/drawing/2014/main" id="{795777F6-D7AD-C5DD-1683-B034B371021A}"/>
              </a:ext>
            </a:extLst>
          </p:cNvPr>
          <p:cNvSpPr/>
          <p:nvPr/>
        </p:nvSpPr>
        <p:spPr>
          <a:xfrm>
            <a:off x="7054277" y="2921155"/>
            <a:ext cx="1424148" cy="268087"/>
          </a:xfrm>
          <a:prstGeom prst="wedgeRoundRectCallout">
            <a:avLst/>
          </a:prstGeom>
          <a:gradFill flip="none" rotWithShape="1">
            <a:gsLst>
              <a:gs pos="50000">
                <a:schemeClr val="accent2">
                  <a:lumMod val="60000"/>
                  <a:lumOff val="40000"/>
                </a:schemeClr>
              </a:gs>
              <a:gs pos="50000">
                <a:schemeClr val="accent6">
                  <a:lumMod val="60000"/>
                  <a:lumOff val="40000"/>
                </a:schemeClr>
              </a:gs>
              <a:gs pos="46000">
                <a:schemeClr val="accent2">
                  <a:lumMod val="60000"/>
                  <a:lumOff val="40000"/>
                </a:schemeClr>
              </a:gs>
              <a:gs pos="100000">
                <a:schemeClr val="accent6">
                  <a:lumMod val="30000"/>
                  <a:lumOff val="70000"/>
                </a:schemeClr>
              </a:gs>
            </a:gsLst>
            <a:lin ang="42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rPr>
              <a:t>Behandlingsplan</a:t>
            </a:r>
          </a:p>
        </p:txBody>
      </p:sp>
      <p:sp>
        <p:nvSpPr>
          <p:cNvPr id="53" name="Snakkeboble: rektangel med avrundede hjørner 52">
            <a:extLst>
              <a:ext uri="{FF2B5EF4-FFF2-40B4-BE49-F238E27FC236}">
                <a16:creationId xmlns:a16="http://schemas.microsoft.com/office/drawing/2014/main" id="{266A4AFB-A360-2F40-49B0-5B03BE63AFC9}"/>
              </a:ext>
            </a:extLst>
          </p:cNvPr>
          <p:cNvSpPr/>
          <p:nvPr/>
        </p:nvSpPr>
        <p:spPr>
          <a:xfrm>
            <a:off x="5332327" y="2919635"/>
            <a:ext cx="1043614" cy="272404"/>
          </a:xfrm>
          <a:prstGeom prst="wedgeRoundRectCallout">
            <a:avLst/>
          </a:prstGeom>
          <a:gradFill flip="none" rotWithShape="1">
            <a:gsLst>
              <a:gs pos="50000">
                <a:srgbClr val="DDDCC2"/>
              </a:gs>
              <a:gs pos="40800">
                <a:schemeClr val="accent3">
                  <a:lumMod val="60000"/>
                  <a:lumOff val="40000"/>
                </a:schemeClr>
              </a:gs>
              <a:gs pos="0">
                <a:schemeClr val="accent3">
                  <a:lumMod val="60000"/>
                  <a:lumOff val="40000"/>
                </a:schemeClr>
              </a:gs>
              <a:gs pos="50000">
                <a:schemeClr val="accent2">
                  <a:lumMod val="60000"/>
                  <a:lumOff val="40000"/>
                </a:schemeClr>
              </a:gs>
            </a:gsLst>
            <a:lin ang="45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Overgang</a:t>
            </a:r>
          </a:p>
        </p:txBody>
      </p:sp>
      <p:sp>
        <p:nvSpPr>
          <p:cNvPr id="55" name="Snakkeboble: rektangel med avrundede hjørner 54">
            <a:extLst>
              <a:ext uri="{FF2B5EF4-FFF2-40B4-BE49-F238E27FC236}">
                <a16:creationId xmlns:a16="http://schemas.microsoft.com/office/drawing/2014/main" id="{6650DEDD-D46A-6FAA-6D35-FEAA9852D7EC}"/>
              </a:ext>
            </a:extLst>
          </p:cNvPr>
          <p:cNvSpPr/>
          <p:nvPr/>
        </p:nvSpPr>
        <p:spPr>
          <a:xfrm>
            <a:off x="3839271" y="2898261"/>
            <a:ext cx="927124" cy="276218"/>
          </a:xfrm>
          <a:prstGeom prst="wedgeRoundRectCallout">
            <a:avLst/>
          </a:prstGeom>
          <a:gradFill flip="none" rotWithShape="1">
            <a:gsLst>
              <a:gs pos="50000">
                <a:srgbClr val="DDDCC2"/>
              </a:gs>
              <a:gs pos="38000">
                <a:schemeClr val="accent6">
                  <a:lumMod val="60000"/>
                  <a:lumOff val="40000"/>
                </a:schemeClr>
              </a:gs>
              <a:gs pos="0">
                <a:schemeClr val="accent6">
                  <a:lumMod val="60000"/>
                  <a:lumOff val="40000"/>
                </a:schemeClr>
              </a:gs>
              <a:gs pos="50000">
                <a:schemeClr val="accent3">
                  <a:lumMod val="60000"/>
                  <a:lumOff val="40000"/>
                </a:schemeClr>
              </a:gs>
            </a:gsLst>
            <a:lin ang="45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Overgang</a:t>
            </a:r>
          </a:p>
        </p:txBody>
      </p:sp>
      <p:sp>
        <p:nvSpPr>
          <p:cNvPr id="59" name="Snakkeboble: rektangel med avrundede hjørner 58">
            <a:extLst>
              <a:ext uri="{FF2B5EF4-FFF2-40B4-BE49-F238E27FC236}">
                <a16:creationId xmlns:a16="http://schemas.microsoft.com/office/drawing/2014/main" id="{CDDDAF03-3980-7DD1-A690-B1F7D599C2CA}"/>
              </a:ext>
            </a:extLst>
          </p:cNvPr>
          <p:cNvSpPr/>
          <p:nvPr/>
        </p:nvSpPr>
        <p:spPr>
          <a:xfrm>
            <a:off x="279743" y="2899391"/>
            <a:ext cx="962310" cy="275089"/>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Matching</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60" name="Snakkeboble: rektangel med avrundede hjørner 59">
            <a:extLst>
              <a:ext uri="{FF2B5EF4-FFF2-40B4-BE49-F238E27FC236}">
                <a16:creationId xmlns:a16="http://schemas.microsoft.com/office/drawing/2014/main" id="{5C0C5909-CB89-4F01-EE6D-0DBD672FD701}"/>
              </a:ext>
            </a:extLst>
          </p:cNvPr>
          <p:cNvSpPr/>
          <p:nvPr/>
        </p:nvSpPr>
        <p:spPr>
          <a:xfrm>
            <a:off x="8931687" y="2920413"/>
            <a:ext cx="910752" cy="264928"/>
          </a:xfrm>
          <a:prstGeom prst="wedgeRoundRectCallout">
            <a:avLst/>
          </a:prstGeom>
          <a:gradFill flip="none" rotWithShape="1">
            <a:gsLst>
              <a:gs pos="50000">
                <a:schemeClr val="accent2">
                  <a:lumMod val="60000"/>
                  <a:lumOff val="40000"/>
                </a:schemeClr>
              </a:gs>
              <a:gs pos="50000">
                <a:schemeClr val="accent6">
                  <a:lumMod val="60000"/>
                  <a:lumOff val="40000"/>
                </a:schemeClr>
              </a:gs>
              <a:gs pos="46000">
                <a:schemeClr val="accent2">
                  <a:lumMod val="60000"/>
                  <a:lumOff val="40000"/>
                </a:schemeClr>
              </a:gs>
              <a:gs pos="100000">
                <a:schemeClr val="accent6">
                  <a:lumMod val="30000"/>
                  <a:lumOff val="70000"/>
                </a:schemeClr>
              </a:gs>
            </a:gsLst>
            <a:lin ang="45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Overgang</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75" name="Snakkeboble: rektangel med avrundede hjørner 74">
            <a:extLst>
              <a:ext uri="{FF2B5EF4-FFF2-40B4-BE49-F238E27FC236}">
                <a16:creationId xmlns:a16="http://schemas.microsoft.com/office/drawing/2014/main" id="{22D2E10F-F8B0-62EC-096C-78CDA4EA06BB}"/>
              </a:ext>
            </a:extLst>
          </p:cNvPr>
          <p:cNvSpPr/>
          <p:nvPr/>
        </p:nvSpPr>
        <p:spPr>
          <a:xfrm>
            <a:off x="2917245" y="79740"/>
            <a:ext cx="6014466" cy="1185915"/>
          </a:xfrm>
          <a:prstGeom prst="wedgeRoundRectCallout">
            <a:avLst/>
          </a:prstGeom>
          <a:solidFill>
            <a:schemeClr val="accent6"/>
          </a:soli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333333"/>
                </a:solidFill>
                <a:effectLst/>
                <a:uLnTx/>
                <a:uFillTx/>
                <a:latin typeface="Aptos Display"/>
                <a:ea typeface="+mn-ea"/>
                <a:cs typeface="+mn-cs"/>
              </a:rPr>
              <a:t>Obligatoriske dialogpunkter i pasientforløpet</a:t>
            </a:r>
            <a:endParaRPr kumimoji="0" lang="nb-NO" sz="2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333333"/>
                </a:solidFill>
                <a:effectLst/>
                <a:uLnTx/>
                <a:uFillTx/>
                <a:latin typeface="Aptos Display"/>
                <a:ea typeface="Calibri"/>
                <a:cs typeface="Calibri"/>
              </a:rPr>
              <a:t>Poliklinisk forankrete pasientforløp</a:t>
            </a:r>
            <a:endParaRPr kumimoji="0" lang="en-US" sz="16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5" name="TekstSylinder 17">
            <a:extLst>
              <a:ext uri="{FF2B5EF4-FFF2-40B4-BE49-F238E27FC236}">
                <a16:creationId xmlns:a16="http://schemas.microsoft.com/office/drawing/2014/main" id="{80634A92-AB0C-BC8D-9F2F-34AAF741AA78}"/>
              </a:ext>
            </a:extLst>
          </p:cNvPr>
          <p:cNvSpPr txBox="1"/>
          <p:nvPr/>
        </p:nvSpPr>
        <p:spPr>
          <a:xfrm>
            <a:off x="138431" y="4000916"/>
            <a:ext cx="407310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rPr>
              <a:t>Sekvensielle opphold</a:t>
            </a:r>
          </a:p>
        </p:txBody>
      </p:sp>
      <p:sp>
        <p:nvSpPr>
          <p:cNvPr id="7" name="TekstSylinder 7">
            <a:extLst>
              <a:ext uri="{FF2B5EF4-FFF2-40B4-BE49-F238E27FC236}">
                <a16:creationId xmlns:a16="http://schemas.microsoft.com/office/drawing/2014/main" id="{144D0714-5D5B-1997-4057-08D99B260BCE}"/>
              </a:ext>
            </a:extLst>
          </p:cNvPr>
          <p:cNvSpPr txBox="1"/>
          <p:nvPr/>
        </p:nvSpPr>
        <p:spPr>
          <a:xfrm>
            <a:off x="107946" y="4399773"/>
            <a:ext cx="2599241" cy="994767"/>
          </a:xfrm>
          <a:prstGeom prst="roundRect">
            <a:avLst>
              <a:gd name="adj" fmla="val 13658"/>
            </a:avLst>
          </a:prstGeom>
          <a:solidFill>
            <a:schemeClr val="accent6">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Poliklinikk</a:t>
            </a:r>
            <a:endParaRPr kumimoji="0" lang="nb-NO" sz="14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000000"/>
              </a:solidFill>
              <a:effectLst/>
              <a:uLnTx/>
              <a:uFillTx/>
              <a:latin typeface="Calibri" panose="020F0502020204030204"/>
              <a:ea typeface="Calibri" panose="020F0502020204030204"/>
              <a:cs typeface="Calibri" panose="020F0502020204030204"/>
            </a:endParaRPr>
          </a:p>
        </p:txBody>
      </p:sp>
      <p:sp>
        <p:nvSpPr>
          <p:cNvPr id="13" name="TekstSylinder 41">
            <a:extLst>
              <a:ext uri="{FF2B5EF4-FFF2-40B4-BE49-F238E27FC236}">
                <a16:creationId xmlns:a16="http://schemas.microsoft.com/office/drawing/2014/main" id="{A759626D-1AAB-DFD6-3AFE-4761CB7CC70D}"/>
              </a:ext>
            </a:extLst>
          </p:cNvPr>
          <p:cNvSpPr txBox="1"/>
          <p:nvPr/>
        </p:nvSpPr>
        <p:spPr>
          <a:xfrm>
            <a:off x="4754934" y="4399584"/>
            <a:ext cx="2875816" cy="986455"/>
          </a:xfrm>
          <a:prstGeom prst="roundRect">
            <a:avLst>
              <a:gd name="adj" fmla="val 13658"/>
            </a:avLst>
          </a:prstGeom>
          <a:solidFill>
            <a:schemeClr val="accent6">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Poliklinikk</a:t>
            </a:r>
            <a:endParaRPr kumimoji="0" lang="nb-NO" sz="14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333333"/>
              </a:solidFill>
              <a:effectLst/>
              <a:uLnTx/>
              <a:uFillTx/>
              <a:latin typeface="Aptos Display"/>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000000"/>
              </a:solidFill>
              <a:effectLst/>
              <a:uLnTx/>
              <a:uFillTx/>
              <a:latin typeface="Calibri" panose="020F0502020204030204"/>
              <a:ea typeface="Calibri" panose="020F0502020204030204"/>
              <a:cs typeface="Calibri" panose="020F0502020204030204"/>
            </a:endParaRPr>
          </a:p>
        </p:txBody>
      </p:sp>
      <p:sp>
        <p:nvSpPr>
          <p:cNvPr id="17" name="TekstSylinder 42">
            <a:extLst>
              <a:ext uri="{FF2B5EF4-FFF2-40B4-BE49-F238E27FC236}">
                <a16:creationId xmlns:a16="http://schemas.microsoft.com/office/drawing/2014/main" id="{63582092-F0FC-C3CE-16C9-D74896945488}"/>
              </a:ext>
            </a:extLst>
          </p:cNvPr>
          <p:cNvSpPr txBox="1"/>
          <p:nvPr/>
        </p:nvSpPr>
        <p:spPr>
          <a:xfrm>
            <a:off x="7635003" y="4373707"/>
            <a:ext cx="2111887" cy="1027926"/>
          </a:xfrm>
          <a:prstGeom prst="roundRect">
            <a:avLst>
              <a:gd name="adj" fmla="val 13658"/>
            </a:avLst>
          </a:prstGeom>
          <a:solidFill>
            <a:schemeClr val="accent2">
              <a:lumMod val="60000"/>
              <a:lumOff val="40000"/>
            </a:schemeClr>
          </a:solidFill>
          <a:ln>
            <a:solidFill>
              <a:schemeClr val="accent2">
                <a:lumMod val="60000"/>
                <a:lumOff val="40000"/>
              </a:schemeClr>
            </a:soli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Døgnenhet</a:t>
            </a:r>
            <a:endParaRPr kumimoji="0" lang="nb-NO" sz="1400" b="0" i="0" u="none" strike="noStrike" kern="1200" cap="none" spc="0" normalizeH="0" baseline="0" noProof="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Calibri"/>
              <a:cs typeface="Calibri"/>
            </a:endParaRPr>
          </a:p>
        </p:txBody>
      </p:sp>
      <p:sp>
        <p:nvSpPr>
          <p:cNvPr id="21" name="Pil: høyre 11">
            <a:extLst>
              <a:ext uri="{FF2B5EF4-FFF2-40B4-BE49-F238E27FC236}">
                <a16:creationId xmlns:a16="http://schemas.microsoft.com/office/drawing/2014/main" id="{43442ABD-9C83-BDCE-F9FD-8679DC3BD0BC}"/>
              </a:ext>
            </a:extLst>
          </p:cNvPr>
          <p:cNvSpPr/>
          <p:nvPr/>
        </p:nvSpPr>
        <p:spPr>
          <a:xfrm>
            <a:off x="9746502" y="3826004"/>
            <a:ext cx="2464836" cy="2108876"/>
          </a:xfrm>
          <a:prstGeom prst="rightArrow">
            <a:avLst/>
          </a:prstGeom>
          <a:solidFill>
            <a:schemeClr val="accent6">
              <a:lumMod val="60000"/>
              <a:lumOff val="40000"/>
            </a:schemeClr>
          </a:solidFill>
          <a:ln cap="rnd">
            <a:noFill/>
            <a:round/>
          </a:ln>
          <a:effectLst/>
        </p:spPr>
        <p:style>
          <a:lnRef idx="1">
            <a:schemeClr val="accent6"/>
          </a:lnRef>
          <a:fillRef idx="2">
            <a:schemeClr val="accent6"/>
          </a:fillRef>
          <a:effectRef idx="1">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Poliklinikk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FFFFFF"/>
              </a:solidFill>
              <a:effectLst/>
              <a:uLnTx/>
              <a:uFillTx/>
              <a:latin typeface="Aptos Display" panose="020B0004020202020204" pitchFamily="34" charset="0"/>
              <a:ea typeface="+mn-ea"/>
              <a:cs typeface="+mn-cs"/>
            </a:endParaRPr>
          </a:p>
        </p:txBody>
      </p:sp>
      <p:sp>
        <p:nvSpPr>
          <p:cNvPr id="12" name="TekstSylinder 42">
            <a:extLst>
              <a:ext uri="{FF2B5EF4-FFF2-40B4-BE49-F238E27FC236}">
                <a16:creationId xmlns:a16="http://schemas.microsoft.com/office/drawing/2014/main" id="{E276DE80-09B8-C42F-33A5-A203A8EDA964}"/>
              </a:ext>
            </a:extLst>
          </p:cNvPr>
          <p:cNvSpPr txBox="1"/>
          <p:nvPr/>
        </p:nvSpPr>
        <p:spPr>
          <a:xfrm>
            <a:off x="2709407" y="4381981"/>
            <a:ext cx="2045670" cy="1027926"/>
          </a:xfrm>
          <a:prstGeom prst="roundRect">
            <a:avLst>
              <a:gd name="adj" fmla="val 13658"/>
            </a:avLst>
          </a:prstGeom>
          <a:solidFill>
            <a:schemeClr val="accent2">
              <a:lumMod val="60000"/>
              <a:lumOff val="40000"/>
            </a:schemeClr>
          </a:solidFill>
          <a:ln>
            <a:solidFill>
              <a:schemeClr val="accent2">
                <a:lumMod val="60000"/>
                <a:lumOff val="40000"/>
              </a:schemeClr>
            </a:solidFill>
          </a:ln>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Døgnenhet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0" i="0" u="none" strike="noStrike" kern="1200" cap="none" spc="0" normalizeH="0" baseline="0" noProof="0" dirty="0">
              <a:ln>
                <a:noFill/>
              </a:ln>
              <a:solidFill>
                <a:srgbClr val="333333"/>
              </a:solidFill>
              <a:effectLst/>
              <a:uLnTx/>
              <a:uFillTx/>
              <a:latin typeface="Aptos Display"/>
              <a:ea typeface="+mn-ea"/>
              <a:cs typeface="+mn-cs"/>
            </a:endParaRPr>
          </a:p>
        </p:txBody>
      </p:sp>
      <p:sp>
        <p:nvSpPr>
          <p:cNvPr id="23" name="Snakkeboble: rektangel med avrundede hjørner 58">
            <a:extLst>
              <a:ext uri="{FF2B5EF4-FFF2-40B4-BE49-F238E27FC236}">
                <a16:creationId xmlns:a16="http://schemas.microsoft.com/office/drawing/2014/main" id="{1ECDEC2A-DB73-4CA3-F09F-F9417AD617B6}"/>
              </a:ext>
            </a:extLst>
          </p:cNvPr>
          <p:cNvSpPr/>
          <p:nvPr/>
        </p:nvSpPr>
        <p:spPr>
          <a:xfrm>
            <a:off x="1690936" y="2899391"/>
            <a:ext cx="1467665" cy="277537"/>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Behandlingsplan</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25" name="Snakkeboble: rektangel med avrundede hjørner 58">
            <a:extLst>
              <a:ext uri="{FF2B5EF4-FFF2-40B4-BE49-F238E27FC236}">
                <a16:creationId xmlns:a16="http://schemas.microsoft.com/office/drawing/2014/main" id="{326ACABC-261D-20B3-AC8E-532A1A705A59}"/>
              </a:ext>
            </a:extLst>
          </p:cNvPr>
          <p:cNvSpPr/>
          <p:nvPr/>
        </p:nvSpPr>
        <p:spPr>
          <a:xfrm>
            <a:off x="142087" y="5069435"/>
            <a:ext cx="1467665" cy="252689"/>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Behandlingsplan</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26" name="Snakkeboble: rektangel med avrundede hjørner 59">
            <a:extLst>
              <a:ext uri="{FF2B5EF4-FFF2-40B4-BE49-F238E27FC236}">
                <a16:creationId xmlns:a16="http://schemas.microsoft.com/office/drawing/2014/main" id="{ACE8A740-F979-651F-5673-2930C531C2C4}"/>
              </a:ext>
            </a:extLst>
          </p:cNvPr>
          <p:cNvSpPr/>
          <p:nvPr/>
        </p:nvSpPr>
        <p:spPr>
          <a:xfrm>
            <a:off x="1700969" y="5090457"/>
            <a:ext cx="935599" cy="231798"/>
          </a:xfrm>
          <a:prstGeom prst="wedgeRoundRectCallout">
            <a:avLst/>
          </a:prstGeom>
          <a:gradFill flip="none" rotWithShape="1">
            <a:gsLst>
              <a:gs pos="50000">
                <a:schemeClr val="accent2">
                  <a:lumMod val="60000"/>
                  <a:lumOff val="40000"/>
                </a:schemeClr>
              </a:gs>
              <a:gs pos="50000">
                <a:schemeClr val="accent6">
                  <a:lumMod val="60000"/>
                  <a:lumOff val="40000"/>
                </a:schemeClr>
              </a:gs>
              <a:gs pos="46000">
                <a:schemeClr val="accent2">
                  <a:lumMod val="60000"/>
                  <a:lumOff val="40000"/>
                </a:schemeClr>
              </a:gs>
              <a:gs pos="100000">
                <a:schemeClr val="accent6">
                  <a:lumMod val="30000"/>
                  <a:lumOff val="70000"/>
                </a:schemeClr>
              </a:gs>
            </a:gsLst>
            <a:lin ang="45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Overgang</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27" name="Snakkeboble: rektangel med avrundede hjørner 59">
            <a:extLst>
              <a:ext uri="{FF2B5EF4-FFF2-40B4-BE49-F238E27FC236}">
                <a16:creationId xmlns:a16="http://schemas.microsoft.com/office/drawing/2014/main" id="{CDFC4CE6-ACAA-3C1A-A59F-E5795DA4B0DE}"/>
              </a:ext>
            </a:extLst>
          </p:cNvPr>
          <p:cNvSpPr/>
          <p:nvPr/>
        </p:nvSpPr>
        <p:spPr>
          <a:xfrm>
            <a:off x="6562861" y="5090455"/>
            <a:ext cx="977012" cy="231798"/>
          </a:xfrm>
          <a:prstGeom prst="wedgeRoundRectCallout">
            <a:avLst/>
          </a:prstGeom>
          <a:gradFill flip="none" rotWithShape="1">
            <a:gsLst>
              <a:gs pos="50000">
                <a:schemeClr val="accent2">
                  <a:lumMod val="60000"/>
                  <a:lumOff val="40000"/>
                </a:schemeClr>
              </a:gs>
              <a:gs pos="50000">
                <a:schemeClr val="accent6">
                  <a:lumMod val="60000"/>
                  <a:lumOff val="40000"/>
                </a:schemeClr>
              </a:gs>
              <a:gs pos="46000">
                <a:schemeClr val="accent2">
                  <a:lumMod val="60000"/>
                  <a:lumOff val="40000"/>
                </a:schemeClr>
              </a:gs>
              <a:gs pos="100000">
                <a:schemeClr val="accent6">
                  <a:lumMod val="30000"/>
                  <a:lumOff val="70000"/>
                </a:schemeClr>
              </a:gs>
            </a:gsLst>
            <a:lin ang="45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Overgang</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28" name="Snakkeboble: rektangel med avrundede hjørner 58">
            <a:extLst>
              <a:ext uri="{FF2B5EF4-FFF2-40B4-BE49-F238E27FC236}">
                <a16:creationId xmlns:a16="http://schemas.microsoft.com/office/drawing/2014/main" id="{E893E7A2-6481-C2BA-EB99-B6053E997DFE}"/>
              </a:ext>
            </a:extLst>
          </p:cNvPr>
          <p:cNvSpPr/>
          <p:nvPr/>
        </p:nvSpPr>
        <p:spPr>
          <a:xfrm>
            <a:off x="4921152" y="5069435"/>
            <a:ext cx="1467665" cy="252689"/>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Behandlingsplan</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29" name="Snakkeboble: rektangel med avrundede hjørner 58">
            <a:extLst>
              <a:ext uri="{FF2B5EF4-FFF2-40B4-BE49-F238E27FC236}">
                <a16:creationId xmlns:a16="http://schemas.microsoft.com/office/drawing/2014/main" id="{FFC334BB-99E5-6F7C-04C9-20B9DDA3E387}"/>
              </a:ext>
            </a:extLst>
          </p:cNvPr>
          <p:cNvSpPr/>
          <p:nvPr/>
        </p:nvSpPr>
        <p:spPr>
          <a:xfrm>
            <a:off x="2999586" y="5077717"/>
            <a:ext cx="1467665" cy="252689"/>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Behandlingsplan</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
        <p:nvSpPr>
          <p:cNvPr id="31" name="Snakkeboble: rektangel med avrundede hjørner 58">
            <a:extLst>
              <a:ext uri="{FF2B5EF4-FFF2-40B4-BE49-F238E27FC236}">
                <a16:creationId xmlns:a16="http://schemas.microsoft.com/office/drawing/2014/main" id="{FA2794BD-6F44-6863-0342-0C258695468F}"/>
              </a:ext>
            </a:extLst>
          </p:cNvPr>
          <p:cNvSpPr/>
          <p:nvPr/>
        </p:nvSpPr>
        <p:spPr>
          <a:xfrm>
            <a:off x="7993999" y="5069434"/>
            <a:ext cx="1467665" cy="252689"/>
          </a:xfrm>
          <a:prstGeom prst="wedgeRoundRectCallout">
            <a:avLst/>
          </a:prstGeom>
          <a:gradFill flip="none" rotWithShape="1">
            <a:gsLst>
              <a:gs pos="50000">
                <a:schemeClr val="accent6">
                  <a:lumMod val="60000"/>
                  <a:lumOff val="40000"/>
                </a:schemeClr>
              </a:gs>
              <a:gs pos="0">
                <a:schemeClr val="accent6">
                  <a:lumMod val="60000"/>
                  <a:lumOff val="40000"/>
                </a:schemeClr>
              </a:gs>
              <a:gs pos="50000">
                <a:schemeClr val="accent2">
                  <a:lumMod val="60000"/>
                  <a:lumOff val="40000"/>
                </a:schemeClr>
              </a:gs>
            </a:gsLst>
            <a:lin ang="4800000" scaled="0"/>
            <a:tileRect/>
          </a:gradFill>
          <a:ln>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333333"/>
                </a:solidFill>
                <a:effectLst/>
                <a:uLnTx/>
                <a:uFillTx/>
                <a:latin typeface="Aptos Display"/>
                <a:ea typeface="+mn-ea"/>
                <a:cs typeface="+mn-cs"/>
              </a:rPr>
              <a:t>Behandlingsplan</a:t>
            </a:r>
            <a:endParaRPr kumimoji="0" lang="nb-NO" sz="1400" b="0" i="0" u="none" strike="noStrike" kern="1200" cap="none" spc="0" normalizeH="0" baseline="0" noProof="0">
              <a:ln>
                <a:noFill/>
              </a:ln>
              <a:solidFill>
                <a:srgbClr val="333333"/>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843119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B9EF86-250E-6EF0-2602-127077EF16A0}"/>
              </a:ext>
            </a:extLst>
          </p:cNvPr>
          <p:cNvSpPr>
            <a:spLocks noGrp="1"/>
          </p:cNvSpPr>
          <p:nvPr>
            <p:ph type="ctrTitle"/>
          </p:nvPr>
        </p:nvSpPr>
        <p:spPr/>
        <p:txBody>
          <a:bodyPr/>
          <a:lstStyle/>
          <a:p>
            <a:r>
              <a:rPr lang="nb-NO" dirty="0"/>
              <a:t>2. Utfordringsbilde</a:t>
            </a:r>
          </a:p>
        </p:txBody>
      </p:sp>
    </p:spTree>
    <p:extLst>
      <p:ext uri="{BB962C8B-B14F-4D97-AF65-F5344CB8AC3E}">
        <p14:creationId xmlns:p14="http://schemas.microsoft.com/office/powerpoint/2010/main" val="192898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55EC6E-F43E-66CA-FF96-9240F51EE214}"/>
              </a:ext>
            </a:extLst>
          </p:cNvPr>
          <p:cNvSpPr>
            <a:spLocks noGrp="1"/>
          </p:cNvSpPr>
          <p:nvPr>
            <p:ph type="title"/>
          </p:nvPr>
        </p:nvSpPr>
        <p:spPr/>
        <p:txBody>
          <a:bodyPr/>
          <a:lstStyle/>
          <a:p>
            <a:r>
              <a:rPr lang="nb-NO" dirty="0"/>
              <a:t>Kompleksitet, alvorlighet og ressursknapphet</a:t>
            </a:r>
          </a:p>
        </p:txBody>
      </p:sp>
      <p:sp>
        <p:nvSpPr>
          <p:cNvPr id="3" name="Plassholder for innhold 2">
            <a:extLst>
              <a:ext uri="{FF2B5EF4-FFF2-40B4-BE49-F238E27FC236}">
                <a16:creationId xmlns:a16="http://schemas.microsoft.com/office/drawing/2014/main" id="{FC776CC8-0740-3495-1295-C7927FB741E9}"/>
              </a:ext>
            </a:extLst>
          </p:cNvPr>
          <p:cNvSpPr>
            <a:spLocks noGrp="1"/>
          </p:cNvSpPr>
          <p:nvPr>
            <p:ph idx="1"/>
          </p:nvPr>
        </p:nvSpPr>
        <p:spPr/>
        <p:txBody>
          <a:bodyPr/>
          <a:lstStyle/>
          <a:p>
            <a:r>
              <a:rPr lang="nb-NO" dirty="0"/>
              <a:t>Vi ser i økende grad pasienter med samtidig rusmiddelbruk, alvorlige psykiske helseutfordringer, og betydelig funksjonsnedsettelse </a:t>
            </a:r>
          </a:p>
          <a:p>
            <a:r>
              <a:rPr lang="nb-NO" dirty="0"/>
              <a:t>Dette er pasientgrupper som ofte har begrenset nytte av de behandlingstiltakene vi har å tilby per i dag, og som heller ikke i tilstrekkelig grad ivaretas gjennom tilbud innenfor psykisk helsevern eller kommunale tjenester</a:t>
            </a:r>
          </a:p>
          <a:p>
            <a:r>
              <a:rPr lang="nb-NO" dirty="0"/>
              <a:t>Dette medfører krevende avveininger og grenseoppganger internt i TSB, innad i spesialisthelsetjenesten, og opp mot primærhelsetjenesten </a:t>
            </a:r>
          </a:p>
          <a:p>
            <a:r>
              <a:rPr lang="nb-NO" dirty="0"/>
              <a:t>Økonomiske utfordringer og press på ressurser bidrar til et økende behov for å drøfte hvilken innramming og målsetting som er realistisk – og fordelingsmessig rettferdig – i det enkelte forløp, for ulike pasientgrupper, og for tjenesten som helhet</a:t>
            </a:r>
          </a:p>
          <a:p>
            <a:endParaRPr lang="nb-NO" dirty="0"/>
          </a:p>
        </p:txBody>
      </p:sp>
    </p:spTree>
    <p:extLst>
      <p:ext uri="{BB962C8B-B14F-4D97-AF65-F5344CB8AC3E}">
        <p14:creationId xmlns:p14="http://schemas.microsoft.com/office/powerpoint/2010/main" val="401307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C7D73A8-7D42-02C4-C144-BCA91D436761}"/>
              </a:ext>
            </a:extLst>
          </p:cNvPr>
          <p:cNvSpPr>
            <a:spLocks noGrp="1"/>
          </p:cNvSpPr>
          <p:nvPr>
            <p:ph type="title"/>
          </p:nvPr>
        </p:nvSpPr>
        <p:spPr/>
        <p:txBody>
          <a:bodyPr/>
          <a:lstStyle/>
          <a:p>
            <a:r>
              <a:rPr lang="nb-NO" dirty="0"/>
              <a:t>Grenseoppganger og prioriteringer innad i TSB</a:t>
            </a:r>
          </a:p>
        </p:txBody>
      </p:sp>
      <p:sp>
        <p:nvSpPr>
          <p:cNvPr id="3" name="Plassholder for innhold 2">
            <a:extLst>
              <a:ext uri="{FF2B5EF4-FFF2-40B4-BE49-F238E27FC236}">
                <a16:creationId xmlns:a16="http://schemas.microsoft.com/office/drawing/2014/main" id="{40721080-677A-D40C-F244-84D2ACCEF596}"/>
              </a:ext>
            </a:extLst>
          </p:cNvPr>
          <p:cNvSpPr>
            <a:spLocks noGrp="1"/>
          </p:cNvSpPr>
          <p:nvPr>
            <p:ph idx="1"/>
          </p:nvPr>
        </p:nvSpPr>
        <p:spPr/>
        <p:txBody>
          <a:bodyPr/>
          <a:lstStyle/>
          <a:p>
            <a:r>
              <a:rPr lang="nb-NO" dirty="0"/>
              <a:t>Innretning og bruk av polikliniske-, ambulante- og døgnbaserte tilbud</a:t>
            </a:r>
          </a:p>
          <a:p>
            <a:r>
              <a:rPr lang="nb-NO" dirty="0"/>
              <a:t>Hvilke pasienter skal ha døgnbehandling – de sykeste eller de som kan ha størst utbytte av det i form av endret rusmiddelbruk?</a:t>
            </a:r>
          </a:p>
          <a:p>
            <a:r>
              <a:rPr lang="nb-NO" dirty="0"/>
              <a:t>Skal vi prioritere raskt tilgjengelige, forsterkede korttidsplasser for avrusning/stabilisering, eller lengre, «tradisjonelle» TSB-døgnforløp?</a:t>
            </a:r>
          </a:p>
          <a:p>
            <a:r>
              <a:rPr lang="nb-NO" dirty="0"/>
              <a:t>Hvor mye av ressursene skal vi bruke på de mest intensive behandlingstilbudene for de med mest omfattende vansker, og hvor mye skal vi bruke på tilbud rettet mot de store gruppene med mer moderate vansker – som poliklinikk, gruppetilbud og </a:t>
            </a:r>
            <a:r>
              <a:rPr lang="nb-NO" dirty="0" err="1"/>
              <a:t>eBehandling</a:t>
            </a:r>
            <a:r>
              <a:rPr lang="nb-NO" dirty="0"/>
              <a:t>?</a:t>
            </a:r>
          </a:p>
        </p:txBody>
      </p:sp>
    </p:spTree>
    <p:extLst>
      <p:ext uri="{BB962C8B-B14F-4D97-AF65-F5344CB8AC3E}">
        <p14:creationId xmlns:p14="http://schemas.microsoft.com/office/powerpoint/2010/main" val="258719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7F2BD8-0609-406B-B662-2276AD32AB7C}"/>
              </a:ext>
            </a:extLst>
          </p:cNvPr>
          <p:cNvSpPr>
            <a:spLocks noGrp="1"/>
          </p:cNvSpPr>
          <p:nvPr>
            <p:ph type="title"/>
          </p:nvPr>
        </p:nvSpPr>
        <p:spPr/>
        <p:txBody>
          <a:bodyPr/>
          <a:lstStyle/>
          <a:p>
            <a:r>
              <a:rPr lang="nb-NO" dirty="0"/>
              <a:t>Grenseoppganger og samhandling med psykisk helsevern</a:t>
            </a:r>
          </a:p>
        </p:txBody>
      </p:sp>
      <p:sp>
        <p:nvSpPr>
          <p:cNvPr id="3" name="Plassholder for innhold 2">
            <a:extLst>
              <a:ext uri="{FF2B5EF4-FFF2-40B4-BE49-F238E27FC236}">
                <a16:creationId xmlns:a16="http://schemas.microsoft.com/office/drawing/2014/main" id="{A149783A-2624-09CA-8678-EEC1FECCCB76}"/>
              </a:ext>
            </a:extLst>
          </p:cNvPr>
          <p:cNvSpPr>
            <a:spLocks noGrp="1"/>
          </p:cNvSpPr>
          <p:nvPr>
            <p:ph idx="1"/>
          </p:nvPr>
        </p:nvSpPr>
        <p:spPr/>
        <p:txBody>
          <a:bodyPr/>
          <a:lstStyle/>
          <a:p>
            <a:r>
              <a:rPr lang="nb-NO" dirty="0"/>
              <a:t>Et stort og økende press på tjenestene i psykisk helsevern påvirker hvilke pasienter som kommer til behandling i TSB – jfr. økt kompleksitet og alvorlighet</a:t>
            </a:r>
          </a:p>
          <a:p>
            <a:r>
              <a:rPr lang="nb-NO" dirty="0"/>
              <a:t>Det er etablerte strukturer for samhandling gjennom f.eks. ROP-forløp, men det kan fortsatt være usikkerhet og uenighet om hvilken hjelp enkelte pasienter skal ha hvor – for eksempel ved gjentatte rusutløste psykoser</a:t>
            </a:r>
          </a:p>
          <a:p>
            <a:r>
              <a:rPr lang="nb-NO" dirty="0"/>
              <a:t>Nye pasientgrupper utfordrer vår kompetanse og måten TSB tradisjonelt har vært organisert og arbeidet på, ikke minst hvis en skal ivareta prinsippet om integrert behandling</a:t>
            </a:r>
          </a:p>
        </p:txBody>
      </p:sp>
    </p:spTree>
    <p:extLst>
      <p:ext uri="{BB962C8B-B14F-4D97-AF65-F5344CB8AC3E}">
        <p14:creationId xmlns:p14="http://schemas.microsoft.com/office/powerpoint/2010/main" val="1286480863"/>
      </p:ext>
    </p:extLst>
  </p:cSld>
  <p:clrMapOvr>
    <a:masterClrMapping/>
  </p:clrMapOvr>
</p:sld>
</file>

<file path=ppt/theme/theme1.xml><?xml version="1.0" encoding="utf-8"?>
<a:theme xmlns:a="http://schemas.openxmlformats.org/drawingml/2006/main" name="Office-tema">
  <a:themeElements>
    <a:clrScheme name="Office">
      <a:dk1>
        <a:srgbClr val="333333"/>
      </a:dk1>
      <a:lt1>
        <a:srgbClr val="FFFFFF"/>
      </a:lt1>
      <a:dk2>
        <a:srgbClr val="333333"/>
      </a:dk2>
      <a:lt2>
        <a:srgbClr val="DAD7D3"/>
      </a:lt2>
      <a:accent1>
        <a:srgbClr val="003086"/>
      </a:accent1>
      <a:accent2>
        <a:srgbClr val="6CACE4"/>
      </a:accent2>
      <a:accent3>
        <a:srgbClr val="FFD36A"/>
      </a:accent3>
      <a:accent4>
        <a:srgbClr val="FF854C"/>
      </a:accent4>
      <a:accent5>
        <a:srgbClr val="D2DDE2"/>
      </a:accent5>
      <a:accent6>
        <a:srgbClr val="9ABEAB"/>
      </a:accent6>
      <a:hlink>
        <a:srgbClr val="0563C1"/>
      </a:hlink>
      <a:folHlink>
        <a:srgbClr val="954F72"/>
      </a:folHlink>
    </a:clrScheme>
    <a:fontScheme name="Egendefinert 5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se Bergen" id="{8FE85B69-5DCE-4DB5-8043-22CBB6E62A24}" vid="{E34DCB61-24C0-4064-A2DC-A2E8CB90F9A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44ff534-aa56-41d9-b1a9-13152ebcdc05" xsi:nil="true"/>
    <lcf76f155ced4ddcb4097134ff3c332f xmlns="74f84712-6a9a-42c2-b344-09959c8e0b4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29A64CA4F428DE40BC8DD3D6461049DA" ma:contentTypeVersion="13" ma:contentTypeDescription="Opprett et nytt dokument." ma:contentTypeScope="" ma:versionID="020af68881c924ffeebdc66a750e0d5a">
  <xsd:schema xmlns:xsd="http://www.w3.org/2001/XMLSchema" xmlns:xs="http://www.w3.org/2001/XMLSchema" xmlns:p="http://schemas.microsoft.com/office/2006/metadata/properties" xmlns:ns2="74f84712-6a9a-42c2-b344-09959c8e0b49" xmlns:ns3="944ff534-aa56-41d9-b1a9-13152ebcdc05" targetNamespace="http://schemas.microsoft.com/office/2006/metadata/properties" ma:root="true" ma:fieldsID="481810158a56c4e25745b140508acac2" ns2:_="" ns3:_="">
    <xsd:import namespace="74f84712-6a9a-42c2-b344-09959c8e0b49"/>
    <xsd:import namespace="944ff534-aa56-41d9-b1a9-13152ebcdc0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f84712-6a9a-42c2-b344-09959c8e0b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Bildemerkelapper" ma:readOnly="false" ma:fieldId="{5cf76f15-5ced-4ddc-b409-7134ff3c332f}" ma:taxonomyMulti="true" ma:sspId="36a61b50-ac2f-48d5-8ac7-e75171fb6584"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4ff534-aa56-41d9-b1a9-13152ebcdc05"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ingsdetaljer" ma:internalName="SharedWithDetails" ma:readOnly="true">
      <xsd:simpleType>
        <xsd:restriction base="dms:Note">
          <xsd:maxLength value="255"/>
        </xsd:restriction>
      </xsd:simpleType>
    </xsd:element>
    <xsd:element name="TaxCatchAll" ma:index="16" nillable="true" ma:displayName="Taxonomy Catch All Column" ma:hidden="true" ma:list="{de8363ad-a202-46d2-b82c-5559ef304819}" ma:internalName="TaxCatchAll" ma:showField="CatchAllData" ma:web="944ff534-aa56-41d9-b1a9-13152ebcdc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DBC0F8-1511-4FB7-8883-8074DF7DC681}">
  <ds:schemaRefs>
    <ds:schemaRef ds:uri="http://purl.org/dc/elements/1.1/"/>
    <ds:schemaRef ds:uri="http://schemas.microsoft.com/office/2006/documentManagement/types"/>
    <ds:schemaRef ds:uri="http://schemas.microsoft.com/office/infopath/2007/PartnerControls"/>
    <ds:schemaRef ds:uri="http://www.w3.org/XML/1998/namespace"/>
    <ds:schemaRef ds:uri="http://purl.org/dc/dcmitype/"/>
    <ds:schemaRef ds:uri="http://purl.org/dc/terms/"/>
    <ds:schemaRef ds:uri="http://schemas.microsoft.com/office/2006/metadata/properties"/>
    <ds:schemaRef ds:uri="http://schemas.openxmlformats.org/package/2006/metadata/core-properties"/>
    <ds:schemaRef ds:uri="74f84712-6a9a-42c2-b344-09959c8e0b49"/>
    <ds:schemaRef ds:uri="944ff534-aa56-41d9-b1a9-13152ebcdc05"/>
  </ds:schemaRefs>
</ds:datastoreItem>
</file>

<file path=customXml/itemProps2.xml><?xml version="1.0" encoding="utf-8"?>
<ds:datastoreItem xmlns:ds="http://schemas.openxmlformats.org/officeDocument/2006/customXml" ds:itemID="{74C0368E-6646-4531-A2CD-99EED5C1637E}">
  <ds:schemaRefs>
    <ds:schemaRef ds:uri="http://schemas.microsoft.com/sharepoint/v3/contenttype/forms"/>
  </ds:schemaRefs>
</ds:datastoreItem>
</file>

<file path=customXml/itemProps3.xml><?xml version="1.0" encoding="utf-8"?>
<ds:datastoreItem xmlns:ds="http://schemas.openxmlformats.org/officeDocument/2006/customXml" ds:itemID="{F7947EF8-C1DE-47E4-A6B5-B56803C83F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f84712-6a9a-42c2-b344-09959c8e0b49"/>
    <ds:schemaRef ds:uri="944ff534-aa56-41d9-b1a9-13152ebcdc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291ddcc-9a90-46b7-a727-d19b3ec4b730}" enabled="1" method="Privileged" siteId="{bdcbe535-f3cf-49f5-8a6a-fb6d98dc7837}" removed="0"/>
</clbl:labelList>
</file>

<file path=docProps/app.xml><?xml version="1.0" encoding="utf-8"?>
<Properties xmlns="http://schemas.openxmlformats.org/officeDocument/2006/extended-properties" xmlns:vt="http://schemas.openxmlformats.org/officeDocument/2006/docPropsVTypes">
  <Template/>
  <TotalTime>205</TotalTime>
  <Words>1058</Words>
  <Application>Microsoft Office PowerPoint</Application>
  <PresentationFormat>Widescreen</PresentationFormat>
  <Paragraphs>88</Paragraphs>
  <Slides>14</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14</vt:i4>
      </vt:variant>
    </vt:vector>
  </HeadingPairs>
  <TitlesOfParts>
    <vt:vector size="18" baseType="lpstr">
      <vt:lpstr>Aptos Display</vt:lpstr>
      <vt:lpstr>Arial</vt:lpstr>
      <vt:lpstr>Calibri</vt:lpstr>
      <vt:lpstr>Office-tema</vt:lpstr>
      <vt:lpstr>Regionalt innspillsmøte Rusbehandlingsutvalget, 18.06.26: Rus- og avhengighetsklinikken</vt:lpstr>
      <vt:lpstr>Agenda og oppsummering</vt:lpstr>
      <vt:lpstr>1. Nåværende organisering</vt:lpstr>
      <vt:lpstr>Poliklinisk forankrede forløp i Rus- og avhengighetsklinikken (RAK)</vt:lpstr>
      <vt:lpstr>PowerPoint-presentasjon</vt:lpstr>
      <vt:lpstr>2. Utfordringsbilde</vt:lpstr>
      <vt:lpstr>Kompleksitet, alvorlighet og ressursknapphet</vt:lpstr>
      <vt:lpstr>Grenseoppganger og prioriteringer innad i TSB</vt:lpstr>
      <vt:lpstr>Grenseoppganger og samhandling med psykisk helsevern</vt:lpstr>
      <vt:lpstr>Grenseoppganger mellom TSB og NAV/kommune</vt:lpstr>
      <vt:lpstr>3. Innspill</vt:lpstr>
      <vt:lpstr>Styrke kunnskapsgrunnlag og strukturer for forløp</vt:lpstr>
      <vt:lpstr>Styrke samhandlingen mellom tjenestene</vt:lpstr>
      <vt:lpstr>Økonomiske insentiver og teknologisk støtte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Dugstad Herdis</dc:creator>
  <cp:lastModifiedBy>Herdis Dugstad</cp:lastModifiedBy>
  <cp:revision>4</cp:revision>
  <dcterms:created xsi:type="dcterms:W3CDTF">2026-06-15T12:01:59Z</dcterms:created>
  <dcterms:modified xsi:type="dcterms:W3CDTF">2026-08-07T06:42:01Z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0x01010029A64CA4F428DE40BC8DD3D6461049DA</vt:lpwstr>
  </property>
  <property fmtid="{D5CDD505-2E9C-101B-9397-08002B2CF9AE}" pid="3" name="MediaServiceImageTags">
    <vt:lpwstr/>
  </property>
  <property fmtid="{D5CDD505-2E9C-101B-9397-08002B2CF9AE}" pid="4" name="MSIP_Label_d291ddcc-9a90-46b7-a727-d19b3ec4b730_Enabled">
    <vt:lpwstr>true</vt:lpwstr>
  </property>
  <property fmtid="{D5CDD505-2E9C-101B-9397-08002B2CF9AE}" pid="5" name="MSIP_Label_d291ddcc-9a90-46b7-a727-d19b3ec4b730_SetDate">
    <vt:lpwstr>2023-07-07T10:37:30Z</vt:lpwstr>
  </property>
  <property fmtid="{D5CDD505-2E9C-101B-9397-08002B2CF9AE}" pid="6" name="MSIP_Label_d291ddcc-9a90-46b7-a727-d19b3ec4b730_Method">
    <vt:lpwstr>Privileged</vt:lpwstr>
  </property>
  <property fmtid="{D5CDD505-2E9C-101B-9397-08002B2CF9AE}" pid="7" name="MSIP_Label_d291ddcc-9a90-46b7-a727-d19b3ec4b730_Name">
    <vt:lpwstr>Åpen</vt:lpwstr>
  </property>
  <property fmtid="{D5CDD505-2E9C-101B-9397-08002B2CF9AE}" pid="8" name="MSIP_Label_d291ddcc-9a90-46b7-a727-d19b3ec4b730_SiteId">
    <vt:lpwstr>bdcbe535-f3cf-49f5-8a6a-fb6d98dc7837</vt:lpwstr>
  </property>
  <property fmtid="{D5CDD505-2E9C-101B-9397-08002B2CF9AE}" pid="9" name="MSIP_Label_d291ddcc-9a90-46b7-a727-d19b3ec4b730_ActionId">
    <vt:lpwstr>68da32a6-5152-4d13-9c94-f35c3d92d3df</vt:lpwstr>
  </property>
  <property fmtid="{D5CDD505-2E9C-101B-9397-08002B2CF9AE}" pid="10" name="MSIP_Label_d291ddcc-9a90-46b7-a727-d19b3ec4b730_ContentBits">
    <vt:lpwstr>0</vt:lpwstr>
  </property>
  <property fmtid="{D5CDD505-2E9C-101B-9397-08002B2CF9AE}" pid="11" name="Sortering">
    <vt:r8>1</vt:r8>
  </property>
  <property fmtid="{D5CDD505-2E9C-101B-9397-08002B2CF9AE}" pid="12" name="MSIP_Label_52cb0b57-dde8-42fe-9f44-53162ebab993_Enabled">
    <vt:lpwstr>true</vt:lpwstr>
  </property>
  <property fmtid="{D5CDD505-2E9C-101B-9397-08002B2CF9AE}" pid="13" name="MSIP_Label_52cb0b57-dde8-42fe-9f44-53162ebab993_SetDate">
    <vt:lpwstr>2026-08-07T06:42:01Z</vt:lpwstr>
  </property>
  <property fmtid="{D5CDD505-2E9C-101B-9397-08002B2CF9AE}" pid="14" name="MSIP_Label_52cb0b57-dde8-42fe-9f44-53162ebab993_Method">
    <vt:lpwstr>Standard</vt:lpwstr>
  </property>
  <property fmtid="{D5CDD505-2E9C-101B-9397-08002B2CF9AE}" pid="15" name="MSIP_Label_52cb0b57-dde8-42fe-9f44-53162ebab993_Name">
    <vt:lpwstr>Intern (HOD)</vt:lpwstr>
  </property>
  <property fmtid="{D5CDD505-2E9C-101B-9397-08002B2CF9AE}" pid="16" name="MSIP_Label_52cb0b57-dde8-42fe-9f44-53162ebab993_SiteId">
    <vt:lpwstr>f696e186-1c3b-44cd-bf76-5ace0e7007bd</vt:lpwstr>
  </property>
  <property fmtid="{D5CDD505-2E9C-101B-9397-08002B2CF9AE}" pid="17" name="MSIP_Label_52cb0b57-dde8-42fe-9f44-53162ebab993_ActionId">
    <vt:lpwstr>697d52bb-7b76-4fac-bdf0-cbd019ed412e</vt:lpwstr>
  </property>
  <property fmtid="{D5CDD505-2E9C-101B-9397-08002B2CF9AE}" pid="18" name="MSIP_Label_52cb0b57-dde8-42fe-9f44-53162ebab993_ContentBits">
    <vt:lpwstr>0</vt:lpwstr>
  </property>
  <property fmtid="{D5CDD505-2E9C-101B-9397-08002B2CF9AE}" pid="19" name="MSIP_Label_52cb0b57-dde8-42fe-9f44-53162ebab993_Tag">
    <vt:lpwstr>10, 3, 0, 1</vt:lpwstr>
  </property>
</Properties>
</file>