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17145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0574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24003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27432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110468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CAEFDF"/>
          </a:solidFill>
        </a:fill>
      </a:tcStyle>
    </a:wholeTbl>
    <a:band2H>
      <a:tcTxStyle/>
      <a:tcStyle>
        <a:tcBdr/>
        <a:fill>
          <a:solidFill>
            <a:srgbClr val="E6F7F0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E4CADB"/>
          </a:solidFill>
        </a:fill>
      </a:tcStyle>
    </a:wholeTbl>
    <a:band2H>
      <a:tcTxStyle/>
      <a:tcStyle>
        <a:tcBdr/>
        <a:fill>
          <a:solidFill>
            <a:srgbClr val="F2E6EE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FFFCF1"/>
          </a:solidFill>
        </a:fill>
      </a:tcStyle>
    </a:wholeTbl>
    <a:band2H>
      <a:tcTxStyle/>
      <a:tcStyle>
        <a:tcBdr/>
        <a:fill>
          <a:solidFill>
            <a:srgbClr val="FFFDF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A"/>
          </a:solidFill>
        </a:fill>
      </a:tcStyle>
    </a:wholeTbl>
    <a:band2H>
      <a:tcTxStyle/>
      <a:tcStyle>
        <a:tcBdr/>
        <a:fill>
          <a:solidFill>
            <a:schemeClr val="accent6">
              <a:hueOff val="-2842105"/>
              <a:satOff val="-100000"/>
              <a:lumOff val="7450"/>
            </a:schemeClr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10468"/>
              </a:solidFill>
              <a:prstDash val="solid"/>
              <a:round/>
            </a:ln>
          </a:top>
          <a:bottom>
            <a:ln w="254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842105"/>
              <a:satOff val="-100000"/>
              <a:lumOff val="7450"/>
            </a:schemeClr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10468"/>
              </a:solidFill>
              <a:prstDash val="solid"/>
              <a:round/>
            </a:ln>
          </a:top>
          <a:bottom>
            <a:ln w="254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CACAD2"/>
          </a:solidFill>
        </a:fill>
      </a:tcStyle>
    </a:wholeTbl>
    <a:band2H>
      <a:tcTxStyle/>
      <a:tcStyle>
        <a:tcBdr/>
        <a:fill>
          <a:solidFill>
            <a:srgbClr val="E6E6EA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110468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110468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accent6">
          <a:hueOff val="-2842105"/>
          <a:satOff val="-100000"/>
          <a:lumOff val="7450"/>
        </a:schemeClr>
      </a:tcTxStyle>
      <a:tcStyle>
        <a:tcBdr>
          <a:lef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2842105"/>
                  <a:satOff val="-100000"/>
                  <a:lumOff val="7450"/>
                </a:schemeClr>
              </a:solidFill>
              <a:prstDash val="solid"/>
              <a:round/>
            </a:ln>
          </a:insideV>
        </a:tcBdr>
        <a:fill>
          <a:solidFill>
            <a:srgbClr val="11046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rgbClr val="110468"/>
              </a:solidFill>
              <a:prstDash val="solid"/>
              <a:round/>
            </a:ln>
          </a:left>
          <a:right>
            <a:ln w="12700" cap="flat">
              <a:solidFill>
                <a:srgbClr val="110468"/>
              </a:solidFill>
              <a:prstDash val="solid"/>
              <a:round/>
            </a:ln>
          </a:right>
          <a:top>
            <a:ln w="12700" cap="flat">
              <a:solidFill>
                <a:srgbClr val="110468"/>
              </a:solidFill>
              <a:prstDash val="solid"/>
              <a:round/>
            </a:ln>
          </a:top>
          <a:bottom>
            <a:ln w="127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solidFill>
                <a:srgbClr val="110468"/>
              </a:solidFill>
              <a:prstDash val="solid"/>
              <a:round/>
            </a:ln>
          </a:insideH>
          <a:insideV>
            <a:ln w="12700" cap="flat">
              <a:solidFill>
                <a:srgbClr val="110468"/>
              </a:solidFill>
              <a:prstDash val="solid"/>
              <a:round/>
            </a:ln>
          </a:insideV>
        </a:tcBdr>
        <a:fill>
          <a:solidFill>
            <a:srgbClr val="110468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hueOff val="-2842105"/>
              <a:satOff val="-100000"/>
              <a:lumOff val="7450"/>
            </a:schemeClr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rgbClr val="110468"/>
              </a:solidFill>
              <a:prstDash val="solid"/>
              <a:round/>
            </a:ln>
          </a:left>
          <a:right>
            <a:ln w="12700" cap="flat">
              <a:solidFill>
                <a:srgbClr val="110468"/>
              </a:solidFill>
              <a:prstDash val="solid"/>
              <a:round/>
            </a:ln>
          </a:right>
          <a:top>
            <a:ln w="12700" cap="flat">
              <a:solidFill>
                <a:srgbClr val="110468"/>
              </a:solidFill>
              <a:prstDash val="solid"/>
              <a:round/>
            </a:ln>
          </a:top>
          <a:bottom>
            <a:ln w="127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solidFill>
                <a:srgbClr val="110468"/>
              </a:solidFill>
              <a:prstDash val="solid"/>
              <a:round/>
            </a:ln>
          </a:insideH>
          <a:insideV>
            <a:ln w="12700" cap="flat">
              <a:solidFill>
                <a:srgbClr val="110468"/>
              </a:solidFill>
              <a:prstDash val="solid"/>
              <a:round/>
            </a:ln>
          </a:insideV>
        </a:tcBdr>
        <a:fill>
          <a:solidFill>
            <a:srgbClr val="110468">
              <a:alpha val="20000"/>
            </a:srgbClr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rgbClr val="110468"/>
              </a:solidFill>
              <a:prstDash val="solid"/>
              <a:round/>
            </a:ln>
          </a:left>
          <a:right>
            <a:ln w="12700" cap="flat">
              <a:solidFill>
                <a:srgbClr val="110468"/>
              </a:solidFill>
              <a:prstDash val="solid"/>
              <a:round/>
            </a:ln>
          </a:right>
          <a:top>
            <a:ln w="50800" cap="flat">
              <a:solidFill>
                <a:srgbClr val="110468"/>
              </a:solidFill>
              <a:prstDash val="solid"/>
              <a:round/>
            </a:ln>
          </a:top>
          <a:bottom>
            <a:ln w="127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solidFill>
                <a:srgbClr val="110468"/>
              </a:solidFill>
              <a:prstDash val="solid"/>
              <a:round/>
            </a:ln>
          </a:insideH>
          <a:insideV>
            <a:ln w="12700" cap="flat">
              <a:solidFill>
                <a:srgbClr val="110468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110468"/>
      </a:tcTxStyle>
      <a:tcStyle>
        <a:tcBdr>
          <a:left>
            <a:ln w="12700" cap="flat">
              <a:solidFill>
                <a:srgbClr val="110468"/>
              </a:solidFill>
              <a:prstDash val="solid"/>
              <a:round/>
            </a:ln>
          </a:left>
          <a:right>
            <a:ln w="12700" cap="flat">
              <a:solidFill>
                <a:srgbClr val="110468"/>
              </a:solidFill>
              <a:prstDash val="solid"/>
              <a:round/>
            </a:ln>
          </a:right>
          <a:top>
            <a:ln w="12700" cap="flat">
              <a:solidFill>
                <a:srgbClr val="110468"/>
              </a:solidFill>
              <a:prstDash val="solid"/>
              <a:round/>
            </a:ln>
          </a:top>
          <a:bottom>
            <a:ln w="25400" cap="flat">
              <a:solidFill>
                <a:srgbClr val="110468"/>
              </a:solidFill>
              <a:prstDash val="solid"/>
              <a:round/>
            </a:ln>
          </a:bottom>
          <a:insideH>
            <a:ln w="12700" cap="flat">
              <a:solidFill>
                <a:srgbClr val="110468"/>
              </a:solidFill>
              <a:prstDash val="solid"/>
              <a:round/>
            </a:ln>
          </a:insideH>
          <a:insideV>
            <a:ln w="12700" cap="flat">
              <a:solidFill>
                <a:srgbClr val="110468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1"/>
    <p:restoredTop sz="94694"/>
  </p:normalViewPr>
  <p:slideViewPr>
    <p:cSldViewPr snapToGrid="0">
      <p:cViewPr varScale="1">
        <p:scale>
          <a:sx n="157" d="100"/>
          <a:sy n="157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900">
        <a:latin typeface="+mn-lt"/>
        <a:ea typeface="+mn-ea"/>
        <a:cs typeface="+mn-cs"/>
        <a:sym typeface="Calibri"/>
      </a:defRPr>
    </a:lvl1pPr>
    <a:lvl2pPr indent="228600" defTabSz="685800" latinLnBrk="0">
      <a:defRPr sz="900">
        <a:latin typeface="+mn-lt"/>
        <a:ea typeface="+mn-ea"/>
        <a:cs typeface="+mn-cs"/>
        <a:sym typeface="Calibri"/>
      </a:defRPr>
    </a:lvl2pPr>
    <a:lvl3pPr indent="457200" defTabSz="685800" latinLnBrk="0">
      <a:defRPr sz="900">
        <a:latin typeface="+mn-lt"/>
        <a:ea typeface="+mn-ea"/>
        <a:cs typeface="+mn-cs"/>
        <a:sym typeface="Calibri"/>
      </a:defRPr>
    </a:lvl3pPr>
    <a:lvl4pPr indent="685800" defTabSz="685800" latinLnBrk="0">
      <a:defRPr sz="900">
        <a:latin typeface="+mn-lt"/>
        <a:ea typeface="+mn-ea"/>
        <a:cs typeface="+mn-cs"/>
        <a:sym typeface="Calibri"/>
      </a:defRPr>
    </a:lvl4pPr>
    <a:lvl5pPr indent="914400" defTabSz="685800" latinLnBrk="0">
      <a:defRPr sz="900">
        <a:latin typeface="+mn-lt"/>
        <a:ea typeface="+mn-ea"/>
        <a:cs typeface="+mn-cs"/>
        <a:sym typeface="Calibri"/>
      </a:defRPr>
    </a:lvl5pPr>
    <a:lvl6pPr indent="1143000" defTabSz="685800" latinLnBrk="0">
      <a:defRPr sz="900">
        <a:latin typeface="+mn-lt"/>
        <a:ea typeface="+mn-ea"/>
        <a:cs typeface="+mn-cs"/>
        <a:sym typeface="Calibri"/>
      </a:defRPr>
    </a:lvl6pPr>
    <a:lvl7pPr indent="1371600" defTabSz="685800" latinLnBrk="0">
      <a:defRPr sz="900">
        <a:latin typeface="+mn-lt"/>
        <a:ea typeface="+mn-ea"/>
        <a:cs typeface="+mn-cs"/>
        <a:sym typeface="Calibri"/>
      </a:defRPr>
    </a:lvl7pPr>
    <a:lvl8pPr indent="1600200" defTabSz="685800" latinLnBrk="0">
      <a:defRPr sz="900">
        <a:latin typeface="+mn-lt"/>
        <a:ea typeface="+mn-ea"/>
        <a:cs typeface="+mn-cs"/>
        <a:sym typeface="Calibri"/>
      </a:defRPr>
    </a:lvl8pPr>
    <a:lvl9pPr indent="1828800" defTabSz="685800" latinLnBrk="0">
      <a:defRPr sz="9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77253" y="3118730"/>
            <a:ext cx="7274312" cy="887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800">
                <a:solidFill>
                  <a:srgbClr val="FFFFFF"/>
                </a:solidFill>
              </a:defRPr>
            </a:lvl1pPr>
            <a:lvl2pPr marL="0" indent="3429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2pPr>
            <a:lvl3pPr marL="0" indent="6858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3pPr>
            <a:lvl4pPr marL="0" indent="10287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4pPr>
            <a:lvl5pPr marL="0" indent="13716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5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21" hasCustomPrompt="1"/>
          </p:nvPr>
        </p:nvSpPr>
        <p:spPr>
          <a:xfrm>
            <a:off x="477253" y="1799063"/>
            <a:ext cx="7262851" cy="1201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7253" y="4753089"/>
            <a:ext cx="2269958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NO" smtClean="0"/>
              <a:pPr/>
              <a:t>‹#›</a:t>
            </a:fld>
            <a:endParaRPr lang="en-NO" dirty="0"/>
          </a:p>
        </p:txBody>
      </p:sp>
      <p:sp>
        <p:nvSpPr>
          <p:cNvPr id="8" name="Autur">
            <a:extLst>
              <a:ext uri="{FF2B5EF4-FFF2-40B4-BE49-F238E27FC236}">
                <a16:creationId xmlns:a16="http://schemas.microsoft.com/office/drawing/2014/main" id="{DC148327-7D4A-DC3E-F632-2BA1B76056E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77253" y="4318761"/>
            <a:ext cx="7277458" cy="2213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b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author</a:t>
            </a: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9ED731C-60B1-DFA4-EBD4-7EACD8ECC8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8618" y="414327"/>
            <a:ext cx="2318811" cy="6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46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hoto wit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ssholder for bilde 12"/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media</a:t>
            </a:r>
          </a:p>
          <a:p>
            <a:endParaRPr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43177E65-0786-FEB7-A3FA-7FF90080D8E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8611" y="4529483"/>
            <a:ext cx="3215725" cy="421072"/>
          </a:xfrm>
          <a:solidFill>
            <a:schemeClr val="bg1"/>
          </a:solidFill>
        </p:spPr>
        <p:txBody>
          <a:bodyPr wrap="none" lIns="108000" tIns="36000" rIns="108000" anchor="b" anchorCtr="0">
            <a:sp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/</a:t>
            </a:r>
            <a:r>
              <a:rPr lang="nb-NO" dirty="0" err="1"/>
              <a:t>caption</a:t>
            </a:r>
            <a:endParaRPr lang="nb-NO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8D888CDB-CA99-BDA3-4161-A821C199A21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26059" y="196628"/>
            <a:ext cx="1864394" cy="267184"/>
          </a:xfrm>
          <a:solidFill>
            <a:schemeClr val="bg1"/>
          </a:solidFill>
        </p:spPr>
        <p:txBody>
          <a:bodyPr wrap="none" lIns="108000" tIns="36000" rIns="108000" anchor="t" anchorCtr="0">
            <a:spAutoFit/>
          </a:bodyPr>
          <a:lstStyle>
            <a:lvl1pPr marL="0" indent="0" algn="r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</a:t>
            </a:r>
            <a:r>
              <a:rPr lang="nb-NO" dirty="0" err="1"/>
              <a:t>credit</a:t>
            </a:r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DF925C0-E823-4A73-1F48-892C769A58E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049725" y="4790506"/>
            <a:ext cx="844330" cy="1548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788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2E40EA6E-6AD7-9224-916A-F6C00B32B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8618" y="414327"/>
            <a:ext cx="2318811" cy="692631"/>
          </a:xfrm>
          <a:prstGeom prst="rect">
            <a:avLst/>
          </a:prstGeom>
        </p:spPr>
      </p:pic>
      <p:sp>
        <p:nvSpPr>
          <p:cNvPr id="6" name="Plassholder for tekst 8">
            <a:extLst>
              <a:ext uri="{FF2B5EF4-FFF2-40B4-BE49-F238E27FC236}">
                <a16:creationId xmlns:a16="http://schemas.microsoft.com/office/drawing/2014/main" id="{E534CAD9-C20E-DF2D-7F63-2E5E98296D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54" y="1799063"/>
            <a:ext cx="5138620" cy="1201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nb-NO" dirty="0" err="1"/>
              <a:t>Thank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!</a:t>
            </a: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7E0509B8-E6D3-73D5-72B1-20B2F053DE03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77253" y="4753089"/>
            <a:ext cx="2269958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NO" smtClean="0"/>
              <a:pPr/>
              <a:t>‹#›</a:t>
            </a:fld>
            <a:endParaRPr lang="en-NO" dirty="0"/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C2038A49-2A1A-C3AD-2F5F-CAA4BE4B86A8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3220" y="3139710"/>
            <a:ext cx="5140745" cy="14174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5pPr marL="1426464" indent="0">
              <a:buNone/>
              <a:defRPr/>
            </a:lvl5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dirty="0"/>
          </a:p>
        </p:txBody>
      </p:sp>
      <p:sp>
        <p:nvSpPr>
          <p:cNvPr id="10" name="Plassholder for bilde 12">
            <a:extLst>
              <a:ext uri="{FF2B5EF4-FFF2-40B4-BE49-F238E27FC236}">
                <a16:creationId xmlns:a16="http://schemas.microsoft.com/office/drawing/2014/main" id="{553CF500-0930-64FF-649E-4B345E059DBE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5882910" y="1804523"/>
            <a:ext cx="2818242" cy="2783661"/>
          </a:xfrm>
          <a:prstGeom prst="rect">
            <a:avLst/>
          </a:prstGeom>
        </p:spPr>
        <p:txBody>
          <a:bodyPr lIns="91439" rIns="91439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media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1321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ntr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52566" y="4753089"/>
            <a:ext cx="2269958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NO" smtClean="0"/>
              <a:pPr/>
              <a:t>‹#›</a:t>
            </a:fld>
            <a:endParaRPr lang="en-NO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9ED731C-60B1-DFA4-EBD4-7EACD8ECC8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3" r="73053"/>
          <a:stretch/>
        </p:blipFill>
        <p:spPr>
          <a:xfrm>
            <a:off x="470944" y="588138"/>
            <a:ext cx="2348072" cy="2586232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57F8EBCB-B79E-4ABA-7429-40629431B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5587" r="-1119"/>
          <a:stretch/>
        </p:blipFill>
        <p:spPr>
          <a:xfrm>
            <a:off x="557629" y="3489480"/>
            <a:ext cx="2196439" cy="1001169"/>
          </a:xfrm>
          <a:prstGeom prst="rect">
            <a:avLst/>
          </a:prstGeom>
        </p:spPr>
      </p:pic>
      <p:sp>
        <p:nvSpPr>
          <p:cNvPr id="4" name="Body Level One…">
            <a:extLst>
              <a:ext uri="{FF2B5EF4-FFF2-40B4-BE49-F238E27FC236}">
                <a16:creationId xmlns:a16="http://schemas.microsoft.com/office/drawing/2014/main" id="{A3DD0A61-5AE9-0378-B899-32B6FA4575B9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352566" y="3118730"/>
            <a:ext cx="5351085" cy="887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800">
                <a:solidFill>
                  <a:srgbClr val="FFFFFF"/>
                </a:solidFill>
              </a:defRPr>
            </a:lvl1pPr>
            <a:lvl2pPr marL="0" indent="3429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2pPr>
            <a:lvl3pPr marL="0" indent="6858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3pPr>
            <a:lvl4pPr marL="0" indent="10287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4pPr>
            <a:lvl5pPr marL="0" indent="13716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5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5" name="Plassholder for tekst 8">
            <a:extLst>
              <a:ext uri="{FF2B5EF4-FFF2-40B4-BE49-F238E27FC236}">
                <a16:creationId xmlns:a16="http://schemas.microsoft.com/office/drawing/2014/main" id="{EFCA7144-58BC-7B1C-0896-0AD833AFF6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352566" y="1799063"/>
            <a:ext cx="5342654" cy="1201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6" name="Autur">
            <a:extLst>
              <a:ext uri="{FF2B5EF4-FFF2-40B4-BE49-F238E27FC236}">
                <a16:creationId xmlns:a16="http://schemas.microsoft.com/office/drawing/2014/main" id="{2D40EAB5-2C09-E899-7903-D8EA5B05137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52566" y="4318761"/>
            <a:ext cx="5353399" cy="2213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b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author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1959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ro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12"/>
          <p:cNvSpPr>
            <a:spLocks noGrp="1"/>
          </p:cNvSpPr>
          <p:nvPr>
            <p:ph type="pic" idx="22" hasCustomPrompt="1"/>
          </p:nvPr>
        </p:nvSpPr>
        <p:spPr>
          <a:xfrm>
            <a:off x="0" y="0"/>
            <a:ext cx="4527395" cy="5143500"/>
          </a:xfrm>
          <a:prstGeom prst="rect">
            <a:avLst/>
          </a:prstGeom>
        </p:spPr>
        <p:txBody>
          <a:bodyPr lIns="91439" rIns="91439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or video</a:t>
            </a:r>
          </a:p>
          <a:p>
            <a:endParaRPr dirty="0"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D2CD11A5-7422-A50B-EDE2-E5941BD0A6F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859154" y="4753089"/>
            <a:ext cx="2269958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NO" smtClean="0"/>
              <a:pPr/>
              <a:t>‹#›</a:t>
            </a:fld>
            <a:endParaRPr lang="en-NO" dirty="0"/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3D3F0D8C-C309-7FCB-A2E8-A87A19583E9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59154" y="3118730"/>
            <a:ext cx="3842119" cy="887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defRPr sz="2800">
                <a:solidFill>
                  <a:srgbClr val="FFFFFF"/>
                </a:solidFill>
              </a:defRPr>
            </a:lvl1pPr>
            <a:lvl2pPr marL="0" indent="3429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2pPr>
            <a:lvl3pPr marL="0" indent="6858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3pPr>
            <a:lvl4pPr marL="0" indent="10287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4pPr>
            <a:lvl5pPr marL="0" indent="1371600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chemeClr val="accent6">
                    <a:hueOff val="-2842105"/>
                    <a:satOff val="-100000"/>
                    <a:lumOff val="7450"/>
                  </a:schemeClr>
                </a:solidFill>
              </a:defRPr>
            </a:lvl5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7" name="Plassholder for tekst 8">
            <a:extLst>
              <a:ext uri="{FF2B5EF4-FFF2-40B4-BE49-F238E27FC236}">
                <a16:creationId xmlns:a16="http://schemas.microsoft.com/office/drawing/2014/main" id="{172A0781-B6A0-43C9-2E28-C385E13F11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59154" y="1799063"/>
            <a:ext cx="3836065" cy="1201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Autur">
            <a:extLst>
              <a:ext uri="{FF2B5EF4-FFF2-40B4-BE49-F238E27FC236}">
                <a16:creationId xmlns:a16="http://schemas.microsoft.com/office/drawing/2014/main" id="{5E0C4DB0-4666-435C-2190-07DD867145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859154" y="4318761"/>
            <a:ext cx="3843780" cy="2213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b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author</a:t>
            </a:r>
            <a:endParaRPr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30D81E4-2904-A367-64CB-60A11FAE85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55415" y="412751"/>
            <a:ext cx="2327823" cy="695323"/>
          </a:xfrm>
          <a:prstGeom prst="rect">
            <a:avLst/>
          </a:prstGeom>
        </p:spPr>
      </p:pic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8AE418BC-97F9-44D1-CC27-7812E868EF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8019" y="4686619"/>
            <a:ext cx="1864394" cy="267184"/>
          </a:xfrm>
          <a:solidFill>
            <a:schemeClr val="bg1"/>
          </a:solidFill>
        </p:spPr>
        <p:txBody>
          <a:bodyPr wrap="none" lIns="108000" tIns="36000" rIns="108000" anchor="b" anchorCtr="0">
            <a:sp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</a:t>
            </a:r>
            <a:r>
              <a:rPr lang="nb-NO" dirty="0" err="1"/>
              <a:t>credit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0057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can be placed her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dirty="0"/>
          </a:p>
        </p:txBody>
      </p:sp>
      <p:sp>
        <p:nvSpPr>
          <p:cNvPr id="36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dirty="0"/>
          </a:p>
          <a:p>
            <a:pPr lvl="4"/>
            <a:endParaRPr dirty="0"/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66872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can be placed her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dirty="0"/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EFA986C-B883-52F7-BABD-73A263D7EDA5}"/>
              </a:ext>
            </a:extLst>
          </p:cNvPr>
          <p:cNvSpPr>
            <a:spLocks noGrp="1"/>
          </p:cNvSpPr>
          <p:nvPr>
            <p:ph type="media" sz="quarter" idx="23" hasCustomPrompt="1"/>
          </p:nvPr>
        </p:nvSpPr>
        <p:spPr>
          <a:xfrm>
            <a:off x="482137" y="1487978"/>
            <a:ext cx="8186077" cy="3232704"/>
          </a:xfrm>
        </p:spPr>
        <p:txBody>
          <a:bodyPr/>
          <a:lstStyle/>
          <a:p>
            <a:r>
              <a:rPr lang="en-US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6934928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can be placed her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dirty="0"/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3220" y="1486829"/>
            <a:ext cx="3952422" cy="3211552"/>
          </a:xfrm>
          <a:prstGeom prst="rect">
            <a:avLst/>
          </a:prstGeom>
        </p:spPr>
        <p:txBody>
          <a:bodyPr numCol="1"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Body Level One…">
            <a:extLst>
              <a:ext uri="{FF2B5EF4-FFF2-40B4-BE49-F238E27FC236}">
                <a16:creationId xmlns:a16="http://schemas.microsoft.com/office/drawing/2014/main" id="{044153FC-F4EC-636B-C6B6-656296A3025F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4708721" y="1486829"/>
            <a:ext cx="3952422" cy="3211552"/>
          </a:xfrm>
          <a:prstGeom prst="rect">
            <a:avLst/>
          </a:prstGeom>
        </p:spPr>
        <p:txBody>
          <a:bodyPr numCol="1"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50C804EE-AD7B-EE68-0D34-7E1175E0091F}"/>
              </a:ext>
            </a:extLst>
          </p:cNvPr>
          <p:cNvSpPr txBox="1">
            <a:spLocks/>
          </p:cNvSpPr>
          <p:nvPr userDrawn="1"/>
        </p:nvSpPr>
        <p:spPr>
          <a:xfrm>
            <a:off x="8049725" y="4790507"/>
            <a:ext cx="844330" cy="154837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marR="0" indent="0" algn="l" defTabSz="685800" eaLnBrk="1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Franklin Gothic Book"/>
              </a:defRPr>
            </a:lvl1pPr>
            <a:lvl2pPr marL="685800" marR="0" indent="-288036" algn="l" defTabSz="685800" eaLnBrk="1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Franklin Gothic Book"/>
              </a:defRPr>
            </a:lvl2pPr>
            <a:lvl3pPr marL="740664" marR="0" indent="0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1083564" marR="0" indent="0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1786508" marR="0" indent="-360044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  <a:lvl6pPr marL="2129408" marR="0" indent="-360044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–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6pPr>
            <a:lvl7pPr marL="25443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7pPr>
            <a:lvl8pPr marL="28872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–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8pPr>
            <a:lvl9pPr marL="32301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9pPr>
          </a:lstStyle>
          <a:p>
            <a:r>
              <a:rPr lang="nb-NO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13079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can be placed here"/>
          <p:cNvSpPr txBox="1">
            <a:spLocks noGrp="1"/>
          </p:cNvSpPr>
          <p:nvPr>
            <p:ph type="title" hasCustomPrompt="1"/>
          </p:nvPr>
        </p:nvSpPr>
        <p:spPr>
          <a:xfrm>
            <a:off x="483220" y="394011"/>
            <a:ext cx="3791414" cy="848188"/>
          </a:xfrm>
          <a:prstGeom prst="rect">
            <a:avLst/>
          </a:prstGeo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dirty="0"/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3220" y="1486829"/>
            <a:ext cx="3791414" cy="3211552"/>
          </a:xfrm>
          <a:prstGeom prst="rect">
            <a:avLst/>
          </a:prstGeo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57" name="Plassholder for bilde 12"/>
          <p:cNvSpPr>
            <a:spLocks noGrp="1"/>
          </p:cNvSpPr>
          <p:nvPr>
            <p:ph type="pic" idx="21" hasCustomPrompt="1"/>
          </p:nvPr>
        </p:nvSpPr>
        <p:spPr>
          <a:xfrm>
            <a:off x="4733926" y="0"/>
            <a:ext cx="4410074" cy="51435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or video</a:t>
            </a:r>
          </a:p>
          <a:p>
            <a:endParaRPr dirty="0"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7253" y="4753089"/>
            <a:ext cx="894347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76DA00C-2533-EA35-0E9E-614204FA87B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449022" y="4790507"/>
            <a:ext cx="844330" cy="1548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 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9F68562-046E-6EC5-B506-BF9D4364A7C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30159" y="4682517"/>
            <a:ext cx="1864394" cy="267184"/>
          </a:xfrm>
          <a:solidFill>
            <a:schemeClr val="tx1"/>
          </a:solidFill>
        </p:spPr>
        <p:txBody>
          <a:bodyPr wrap="none" lIns="108000" tIns="36000" rIns="108000" anchor="b" anchorCtr="0">
            <a:spAutoFit/>
          </a:bodyPr>
          <a:lstStyle>
            <a:lvl1pPr marL="0" indent="0" algn="r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</a:t>
            </a:r>
            <a:r>
              <a:rPr lang="nb-NO" dirty="0" err="1"/>
              <a:t>credit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322994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12">
            <a:extLst>
              <a:ext uri="{FF2B5EF4-FFF2-40B4-BE49-F238E27FC236}">
                <a16:creationId xmlns:a16="http://schemas.microsoft.com/office/drawing/2014/main" id="{1C4B87CF-74A9-226A-850D-B6D21A750C4E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media</a:t>
            </a:r>
          </a:p>
          <a:p>
            <a:endParaRPr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613E536-C755-9572-454C-597C3C4963A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049725" y="4790506"/>
            <a:ext cx="844330" cy="1548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115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hoto with photo credi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12">
            <a:extLst>
              <a:ext uri="{FF2B5EF4-FFF2-40B4-BE49-F238E27FC236}">
                <a16:creationId xmlns:a16="http://schemas.microsoft.com/office/drawing/2014/main" id="{1C4B87CF-74A9-226A-850D-B6D21A750C4E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marL="285750" marR="0" lvl="0" indent="-285750" algn="l" defTabSz="68580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•"/>
              <a:tabLst/>
              <a:defRPr/>
            </a:pPr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media</a:t>
            </a:r>
          </a:p>
          <a:p>
            <a:endParaRPr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8865785A-C8A2-657A-FE25-A5EB3C529E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8019" y="4686619"/>
            <a:ext cx="1864394" cy="267184"/>
          </a:xfrm>
          <a:solidFill>
            <a:schemeClr val="bg1"/>
          </a:solidFill>
        </p:spPr>
        <p:txBody>
          <a:bodyPr wrap="none" lIns="108000" tIns="36000" rIns="108000" anchor="b" anchorCtr="0">
            <a:sp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photo</a:t>
            </a:r>
            <a:r>
              <a:rPr lang="nb-NO" dirty="0"/>
              <a:t> </a:t>
            </a:r>
            <a:r>
              <a:rPr lang="nb-NO" dirty="0" err="1"/>
              <a:t>credit</a:t>
            </a:r>
            <a:endParaRPr lang="nb-NO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613E536-C755-9572-454C-597C3C4963A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049725" y="4790506"/>
            <a:ext cx="844330" cy="1548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088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hueOff val="-2842105"/>
            <a:satOff val="-100000"/>
            <a:lumOff val="745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can be placed here"/>
          <p:cNvSpPr txBox="1">
            <a:spLocks noGrp="1"/>
          </p:cNvSpPr>
          <p:nvPr>
            <p:ph type="title" hasCustomPrompt="1"/>
          </p:nvPr>
        </p:nvSpPr>
        <p:spPr>
          <a:xfrm>
            <a:off x="483220" y="394011"/>
            <a:ext cx="8177560" cy="848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dirty="0"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3220" y="1486829"/>
            <a:ext cx="8177560" cy="3211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4"/>
            <a:endParaRPr dirty="0"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7253" y="4753089"/>
            <a:ext cx="2269958" cy="276999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 anchor="ctr">
            <a:spAutoFit/>
          </a:bodyPr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 lang="en-NO" smtClean="0"/>
              <a:pPr/>
              <a:t>‹#›</a:t>
            </a:fld>
            <a:endParaRPr lang="en-NO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CC646F-DA94-6EEE-3541-2E8CDDA82197}"/>
              </a:ext>
            </a:extLst>
          </p:cNvPr>
          <p:cNvSpPr txBox="1">
            <a:spLocks/>
          </p:cNvSpPr>
          <p:nvPr userDrawn="1"/>
        </p:nvSpPr>
        <p:spPr>
          <a:xfrm>
            <a:off x="8049725" y="4790507"/>
            <a:ext cx="844330" cy="154837"/>
          </a:xfrm>
          <a:prstGeom prst="rect">
            <a:avLst/>
          </a:pr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marR="0" indent="0" algn="l" defTabSz="685800" eaLnBrk="1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Franklin Gothic Book"/>
              </a:defRPr>
            </a:lvl1pPr>
            <a:lvl2pPr marL="685800" marR="0" indent="-288036" algn="l" defTabSz="685800" eaLnBrk="1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Franklin Gothic Book"/>
              </a:defRPr>
            </a:lvl2pPr>
            <a:lvl3pPr marL="740664" marR="0" indent="0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1083564" marR="0" indent="0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None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1786508" marR="0" indent="-360044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  <a:lvl6pPr marL="2129408" marR="0" indent="-360044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–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6pPr>
            <a:lvl7pPr marL="25443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7pPr>
            <a:lvl8pPr marL="28872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–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8pPr>
            <a:lvl9pPr marL="3230117" marR="0" indent="-432053" algn="l" defTabSz="685800" eaLnBrk="1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5B5BE6"/>
              </a:buClr>
              <a:buSzPct val="100000"/>
              <a:buFont typeface="Arial"/>
              <a:buChar char="■"/>
              <a:tabLst/>
              <a:defRPr sz="1500" b="0" i="0" u="none" strike="noStrike" cap="none" spc="0" baseline="0">
                <a:solidFill>
                  <a:srgbClr val="110468"/>
                </a:solidFill>
                <a:uFillTx/>
                <a:latin typeface="Franklin Gothic Book"/>
                <a:ea typeface="Franklin Gothic Book"/>
                <a:cs typeface="Franklin Gothic Book"/>
                <a:sym typeface="Franklin Gothic Book"/>
              </a:defRPr>
            </a:lvl9pPr>
          </a:lstStyle>
          <a:p>
            <a:r>
              <a:rPr lang="nb-NO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48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52" r:id="rId4"/>
    <p:sldLayoutId id="2147483664" r:id="rId5"/>
    <p:sldLayoutId id="2147483653" r:id="rId6"/>
    <p:sldLayoutId id="2147483654" r:id="rId7"/>
    <p:sldLayoutId id="2147483666" r:id="rId8"/>
    <p:sldLayoutId id="2147483656" r:id="rId9"/>
    <p:sldLayoutId id="2147483665" r:id="rId10"/>
    <p:sldLayoutId id="2147483659" r:id="rId11"/>
  </p:sldLayoutIdLst>
  <p:transition spd="med"/>
  <p:txStyles>
    <p:titleStyle>
      <a:lvl1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Franklin Gothic Book"/>
        </a:defRPr>
      </a:lvl1pPr>
      <a:lvl2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0" marR="0" indent="0" algn="l" defTabSz="685800" rtl="0" eaLnBrk="1" latinLnBrk="0" hangingPunct="1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85750" marR="0" indent="-285750" algn="l" defTabSz="68580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Franklin Gothic Book"/>
        </a:defRPr>
      </a:lvl1pPr>
      <a:lvl2pPr marL="685800" marR="0" indent="-288036" algn="l" defTabSz="68580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Franklin Gothic Book"/>
        </a:defRPr>
      </a:lvl2pPr>
      <a:lvl3pPr marL="740664" marR="0" indent="0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None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1083564" marR="0" indent="0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None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1786508" marR="0" indent="-360044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■"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2129408" marR="0" indent="-360044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–"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2544317" marR="0" indent="-432053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■"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2887217" marR="0" indent="-432053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–"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3230117" marR="0" indent="-432053" algn="l" defTabSz="685800" eaLnBrk="1" latinLnBrk="0" hangingPunct="1">
        <a:lnSpc>
          <a:spcPct val="150000"/>
        </a:lnSpc>
        <a:spcBef>
          <a:spcPts val="700"/>
        </a:spcBef>
        <a:spcAft>
          <a:spcPts val="0"/>
        </a:spcAft>
        <a:buClr>
          <a:srgbClr val="5B5BE6"/>
        </a:buClr>
        <a:buSzPct val="100000"/>
        <a:buFont typeface="Arial"/>
        <a:buChar char="■"/>
        <a:tabLst/>
        <a:defRPr sz="1500" b="0" i="0" u="none" strike="noStrike" cap="none" spc="0" baseline="0">
          <a:solidFill>
            <a:srgbClr val="110468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3429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6858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0287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3716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17145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0574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24003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27432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9C5AFF-FB1F-A80C-A1EB-B84E1514647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E41A8-797C-B55D-E9C6-6EAA78E137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B3EE01-92CC-5A9B-D800-3C955E88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049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A9C42D9-5647-8F3B-0D6F-B4E259995917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8450C-9467-67B9-5D40-63FD283B79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3DC70-3F81-357E-BD1D-72FC8E81AEE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37504F-D5A1-D638-712A-C9E4FF9B810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57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58F170-D94D-C419-6C40-C69412C6871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CE213-FB0A-2318-99B9-3A647608F242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05A2C7-6B04-A77A-2043-1F31D02A1F14}"/>
              </a:ext>
            </a:extLst>
          </p:cNvPr>
          <p:cNvSpPr>
            <a:spLocks noGrp="1"/>
          </p:cNvSpPr>
          <p:nvPr>
            <p:ph type="pic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58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81B674-A56E-EB74-E9C4-3D406313B54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3F9C8-E9C3-5ED2-B261-BE960E83B1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D20FF4-E150-79BF-D89B-AC66FC4A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77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6E847E9-45D7-9878-F68A-96E1CBA433CB}"/>
              </a:ext>
            </a:extLst>
          </p:cNvPr>
          <p:cNvSpPr>
            <a:spLocks noGrp="1"/>
          </p:cNvSpPr>
          <p:nvPr>
            <p:ph type="pic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71C4A-687C-2526-3EC6-7A460C77239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FE2CD-A0B7-1F3A-1EBE-54AEA6AB98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AED3DC-CE38-B7C3-84D4-CDBFF903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65F789-322B-8419-9ADF-A3596FD9AEF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77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0C95-DE7F-1EB8-B765-3D487943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B5241-CE42-AC0A-57F1-8E8C13B81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12441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E3C6-28F6-39E2-2EAC-068F23FD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ECB8EAC-203B-2EEE-0E8D-798ED0372468}"/>
              </a:ext>
            </a:extLst>
          </p:cNvPr>
          <p:cNvSpPr>
            <a:spLocks noGrp="1"/>
          </p:cNvSpPr>
          <p:nvPr>
            <p:ph type="media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7879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B0BA-47A0-4B7B-0E3E-BE124A2C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9100A-AF25-7737-8825-78B468B26E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F20F4-F4DE-4FD4-2D0F-11CCACAFE81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982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D9F5-FF24-C087-0253-9AB7B2A7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FB5EA-878F-034E-EB07-CB618977A0C0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DB7156-00DC-0235-76F0-1B12BEDF42D0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8B89670-A164-032B-BE74-9652B0C10CD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AFF9BA-A224-2A09-01D2-55435DBC82C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186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94989BC-8C74-7131-10B2-CB39FDF3C6E0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3C08E-D857-5009-EB6E-A5402760926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637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8478AC-7AB7-8CDF-F56F-1FB8D9298758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D74A9-1E85-20CB-3BAE-92C2523D5A2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2E09EC8-0914-8C41-595C-E8F572923AD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492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UD2024">
  <a:themeElements>
    <a:clrScheme name="UD2024">
      <a:dk1>
        <a:srgbClr val="110468"/>
      </a:dk1>
      <a:lt1>
        <a:srgbClr val="FFFFFF"/>
      </a:lt1>
      <a:dk2>
        <a:srgbClr val="4400FF"/>
      </a:dk2>
      <a:lt2>
        <a:srgbClr val="FFF7D9"/>
      </a:lt2>
      <a:accent1>
        <a:srgbClr val="00D3A1"/>
      </a:accent1>
      <a:accent2>
        <a:srgbClr val="B8FFEC"/>
      </a:accent2>
      <a:accent3>
        <a:srgbClr val="B20091"/>
      </a:accent3>
      <a:accent4>
        <a:srgbClr val="FFC4F3"/>
      </a:accent4>
      <a:accent5>
        <a:srgbClr val="E8C866"/>
      </a:accent5>
      <a:accent6>
        <a:srgbClr val="FFF7D9"/>
      </a:accent6>
      <a:hlink>
        <a:srgbClr val="4400FF"/>
      </a:hlink>
      <a:folHlink>
        <a:srgbClr val="110468"/>
      </a:folHlink>
    </a:clrScheme>
    <a:fontScheme name="UD2024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D20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2842105"/>
            <a:satOff val="-100000"/>
            <a:lumOff val="7450"/>
          </a:schemeClr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110468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 dirty="0">
            <a:ln>
              <a:noFill/>
            </a:ln>
            <a:solidFill>
              <a:srgbClr val="110468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1" id="{D5D0B228-444D-8449-A4EB-C22CB035A66A}" vid="{38FDA907-4134-F84C-9F5F-E2560C5AAC89}"/>
    </a:ext>
  </a:extLst>
</a:theme>
</file>

<file path=ppt/theme/theme2.xml><?xml version="1.0" encoding="utf-8"?>
<a:theme xmlns:a="http://schemas.openxmlformats.org/drawingml/2006/main" name="UD2024">
  <a:themeElements>
    <a:clrScheme name="UD202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D3A1"/>
      </a:accent1>
      <a:accent2>
        <a:srgbClr val="B8FFEC"/>
      </a:accent2>
      <a:accent3>
        <a:srgbClr val="B20091"/>
      </a:accent3>
      <a:accent4>
        <a:srgbClr val="FFC4F3"/>
      </a:accent4>
      <a:accent5>
        <a:srgbClr val="E8C866"/>
      </a:accent5>
      <a:accent6>
        <a:srgbClr val="FFF7D9"/>
      </a:accent6>
      <a:hlink>
        <a:srgbClr val="0000FF"/>
      </a:hlink>
      <a:folHlink>
        <a:srgbClr val="FF00FF"/>
      </a:folHlink>
    </a:clrScheme>
    <a:fontScheme name="UD2024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D20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2842105"/>
            <a:satOff val="-100000"/>
            <a:lumOff val="7450"/>
          </a:schemeClr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110468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110468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1_UD2024</Template>
  <TotalTime>167</TotalTime>
  <Words>8</Words>
  <Application>Microsoft Macintosh PowerPoint</Application>
  <PresentationFormat>On-screen Show (16:9)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1_UD2024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Nordmo</dc:creator>
  <cp:lastModifiedBy>Daniel Nordmo</cp:lastModifiedBy>
  <cp:revision>10</cp:revision>
  <dcterms:created xsi:type="dcterms:W3CDTF">2024-10-07T09:32:17Z</dcterms:created>
  <dcterms:modified xsi:type="dcterms:W3CDTF">2024-10-18T12:04:46Z</dcterms:modified>
</cp:coreProperties>
</file>