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_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E0A0B08-1415-45CD-BCC7-75910D7BA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7" y="0"/>
            <a:ext cx="12091173" cy="6858000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F7662D4-35B1-4A57-8CE5-37819F91AB4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B83A51-F09B-4659-A372-964B06C25686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60EB44CA-5606-40D5-805A-A117001F6E37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23F85974-5485-4220-B176-42FBEB95DA2D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F9BEB8-B528-407F-A177-860158F4D65D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grø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B773C3E-6CAA-4995-8F6E-C6373EF25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" y="0"/>
            <a:ext cx="12091172" cy="685799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FDFA273-5BE1-47D6-9986-93CD32CE66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</p:spTree>
    <p:extLst>
      <p:ext uri="{BB962C8B-B14F-4D97-AF65-F5344CB8AC3E}">
        <p14:creationId xmlns:p14="http://schemas.microsoft.com/office/powerpoint/2010/main" val="143840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orange">
    <p:bg>
      <p:bgPr>
        <a:solidFill>
          <a:srgbClr val="F3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B773C3E-6CAA-4995-8F6E-C6373EF25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" y="0"/>
            <a:ext cx="12091172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FDFA273-5BE1-47D6-9986-93CD32CE66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</p:spTree>
    <p:extLst>
      <p:ext uri="{BB962C8B-B14F-4D97-AF65-F5344CB8AC3E}">
        <p14:creationId xmlns:p14="http://schemas.microsoft.com/office/powerpoint/2010/main" val="168198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blå">
    <p:bg>
      <p:bgPr>
        <a:solidFill>
          <a:srgbClr val="008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B773C3E-6CAA-4995-8F6E-C6373EF25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" y="0"/>
            <a:ext cx="12091172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FDFA273-5BE1-47D6-9986-93CD32CE66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</p:spTree>
    <p:extLst>
      <p:ext uri="{BB962C8B-B14F-4D97-AF65-F5344CB8AC3E}">
        <p14:creationId xmlns:p14="http://schemas.microsoft.com/office/powerpoint/2010/main" val="203606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_h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C4282BC-2F7F-45C0-B48B-7FB594F44A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" y="0"/>
            <a:ext cx="12091173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FDFA273-5BE1-47D6-9986-93CD32CE66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6EC3C1C-5032-4815-843F-6D711959B5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3714"/>
            <a:ext cx="5838825" cy="1998874"/>
          </a:xfrm>
        </p:spPr>
        <p:txBody>
          <a:bodyPr lIns="360000" anchor="ctr" anchorCtr="0"/>
          <a:lstStyle>
            <a:lvl1pPr marL="0" indent="0">
              <a:buNone/>
              <a:defRPr sz="3600"/>
            </a:lvl1pPr>
          </a:lstStyle>
          <a:p>
            <a:pPr lvl="0"/>
            <a:r>
              <a:rPr lang="nb-NO" dirty="0"/>
              <a:t>Klikk for å skrive tekst</a:t>
            </a:r>
          </a:p>
        </p:txBody>
      </p:sp>
    </p:spTree>
    <p:extLst>
      <p:ext uri="{BB962C8B-B14F-4D97-AF65-F5344CB8AC3E}">
        <p14:creationId xmlns:p14="http://schemas.microsoft.com/office/powerpoint/2010/main" val="1330710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952561-1D89-4072-8173-3865E2C80A2F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A8DC321-CF84-4E7E-9CD6-64E2377BA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6371" y="3011400"/>
            <a:ext cx="3359258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_blå">
    <p:bg>
      <p:bgPr>
        <a:solidFill>
          <a:srgbClr val="008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8B349A4-15BA-45DD-BAA7-7A1309D53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" y="0"/>
            <a:ext cx="12091172" cy="6858000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F81079F-24A8-48C9-B89A-17A7BAF69D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61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E1EB3B-2AEC-4994-BBE7-7836D0B13CC1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2477A5-5B9F-4F61-9BDE-323837191970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738A76A-B871-42DA-A454-1C94F99B0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0B8BB5D-FE2F-4E12-BBDD-D6B994F525B3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372A45A-06A7-4B3B-BB34-BA645772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7352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F0472-E52D-4354-BD2D-92C02F6DFC72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22.03.2022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27700B5-BBE5-444C-B275-263840C98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04118D-8C5F-45BA-BF28-BA9801870932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3999923-863A-4C3A-865B-B3A53ED37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3143D95-B112-4BCE-955C-FDE82495A705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3DC6FDE1-32B8-44BD-A68D-269B44435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64B8CB4-CD9A-4AF9-A97B-873FA8E6BEBF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28000" y="6318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9E6ED68-A027-4BAE-9EEC-4EECB63C3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09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4FED953-F22F-4FD0-8459-A4146EFEE47C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28000" y="6318000"/>
            <a:ext cx="626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31D8C24-8D98-4764-B3DF-15D37C07A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8800" cy="43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80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C95B0DF-9B50-409A-B161-E8662493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6369" y="3011400"/>
            <a:ext cx="3359262" cy="8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_orange">
    <p:bg>
      <p:bgPr>
        <a:solidFill>
          <a:srgbClr val="F3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8B349A4-15BA-45DD-BAA7-7A1309D53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" y="0"/>
            <a:ext cx="12091172" cy="6858000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F81079F-24A8-48C9-B89A-17A7BAF69D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" y="5662207"/>
            <a:ext cx="11960039" cy="12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96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_sett inn ege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60CFA0-78A4-4FAD-A11D-5CF225CEC2A8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(kun internbruk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434494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A72D96B-477C-476F-A865-A4DC9ADD4D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57" y="6285856"/>
            <a:ext cx="3510762" cy="5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1F0ED887-BDE6-4AE2-A46A-06E7F19FCC22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8BFAEABA-4103-4146-ABC6-D6B18FAF660B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7388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22.03.2022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73754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1" r:id="rId3"/>
    <p:sldLayoutId id="2147483668" r:id="rId4"/>
    <p:sldLayoutId id="2147483650" r:id="rId5"/>
    <p:sldLayoutId id="2147483700" r:id="rId6"/>
    <p:sldLayoutId id="2147483652" r:id="rId7"/>
    <p:sldLayoutId id="2147483662" r:id="rId8"/>
    <p:sldLayoutId id="2147483673" r:id="rId9"/>
    <p:sldLayoutId id="2147483671" r:id="rId10"/>
    <p:sldLayoutId id="2147483669" r:id="rId11"/>
    <p:sldLayoutId id="2147483666" r:id="rId12"/>
    <p:sldLayoutId id="2147483693" r:id="rId13"/>
    <p:sldLayoutId id="2147483705" r:id="rId14"/>
    <p:sldLayoutId id="2147483704" r:id="rId15"/>
    <p:sldLayoutId id="2147483703" r:id="rId16"/>
    <p:sldLayoutId id="2147483699" r:id="rId17"/>
    <p:sldLayoutId id="2147483691" r:id="rId18"/>
    <p:sldLayoutId id="2147483688" r:id="rId19"/>
    <p:sldLayoutId id="2147483677" r:id="rId20"/>
    <p:sldLayoutId id="2147483678" r:id="rId21"/>
    <p:sldLayoutId id="2147483679" r:id="rId22"/>
    <p:sldLayoutId id="2147483690" r:id="rId23"/>
    <p:sldLayoutId id="2147483683" r:id="rId24"/>
    <p:sldLayoutId id="2147483684" r:id="rId25"/>
    <p:sldLayoutId id="2147483685" r:id="rId26"/>
    <p:sldLayoutId id="2147483706" r:id="rId27"/>
    <p:sldLayoutId id="2147483707" r:id="rId28"/>
    <p:sldLayoutId id="214748365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4.gif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cid:image002.png@01D5B0E3.9A429FE0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1.svg"/><Relationship Id="rId21" Type="http://schemas.openxmlformats.org/officeDocument/2006/relationships/image" Target="../media/image43.sv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svg"/><Relationship Id="rId50" Type="http://schemas.openxmlformats.org/officeDocument/2006/relationships/image" Target="../media/image72.png"/><Relationship Id="rId55" Type="http://schemas.openxmlformats.org/officeDocument/2006/relationships/image" Target="../media/image77.svg"/><Relationship Id="rId7" Type="http://schemas.openxmlformats.org/officeDocument/2006/relationships/image" Target="../media/image29.sv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svg"/><Relationship Id="rId41" Type="http://schemas.openxmlformats.org/officeDocument/2006/relationships/image" Target="../media/image63.svg"/><Relationship Id="rId54" Type="http://schemas.openxmlformats.org/officeDocument/2006/relationships/image" Target="../media/image7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svg"/><Relationship Id="rId40" Type="http://schemas.openxmlformats.org/officeDocument/2006/relationships/image" Target="../media/image62.png"/><Relationship Id="rId45" Type="http://schemas.openxmlformats.org/officeDocument/2006/relationships/image" Target="../media/image67.svg"/><Relationship Id="rId53" Type="http://schemas.openxmlformats.org/officeDocument/2006/relationships/image" Target="../media/image75.svg"/><Relationship Id="rId58" Type="http://schemas.openxmlformats.org/officeDocument/2006/relationships/image" Target="../media/image80.pn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45.sv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svg"/><Relationship Id="rId57" Type="http://schemas.openxmlformats.org/officeDocument/2006/relationships/image" Target="../media/image79.svg"/><Relationship Id="rId61" Type="http://schemas.openxmlformats.org/officeDocument/2006/relationships/image" Target="../media/image83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31" Type="http://schemas.openxmlformats.org/officeDocument/2006/relationships/image" Target="../media/image53.svg"/><Relationship Id="rId44" Type="http://schemas.openxmlformats.org/officeDocument/2006/relationships/image" Target="../media/image66.png"/><Relationship Id="rId52" Type="http://schemas.openxmlformats.org/officeDocument/2006/relationships/image" Target="../media/image74.png"/><Relationship Id="rId60" Type="http://schemas.openxmlformats.org/officeDocument/2006/relationships/image" Target="../media/image8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svg"/><Relationship Id="rId30" Type="http://schemas.openxmlformats.org/officeDocument/2006/relationships/image" Target="../media/image52.png"/><Relationship Id="rId35" Type="http://schemas.openxmlformats.org/officeDocument/2006/relationships/image" Target="../media/image57.svg"/><Relationship Id="rId43" Type="http://schemas.openxmlformats.org/officeDocument/2006/relationships/image" Target="../media/image65.svg"/><Relationship Id="rId48" Type="http://schemas.openxmlformats.org/officeDocument/2006/relationships/image" Target="../media/image70.png"/><Relationship Id="rId56" Type="http://schemas.openxmlformats.org/officeDocument/2006/relationships/image" Target="../media/image78.png"/><Relationship Id="rId8" Type="http://schemas.openxmlformats.org/officeDocument/2006/relationships/image" Target="../media/image30.png"/><Relationship Id="rId51" Type="http://schemas.openxmlformats.org/officeDocument/2006/relationships/image" Target="../media/image73.svg"/><Relationship Id="rId3" Type="http://schemas.openxmlformats.org/officeDocument/2006/relationships/image" Target="../media/image10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5" Type="http://schemas.openxmlformats.org/officeDocument/2006/relationships/image" Target="../media/image47.svg"/><Relationship Id="rId33" Type="http://schemas.openxmlformats.org/officeDocument/2006/relationships/image" Target="../media/image55.sv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59" Type="http://schemas.openxmlformats.org/officeDocument/2006/relationships/image" Target="../media/image81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sv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9" Type="http://schemas.openxmlformats.org/officeDocument/2006/relationships/image" Target="../media/image121.svg"/><Relationship Id="rId21" Type="http://schemas.openxmlformats.org/officeDocument/2006/relationships/image" Target="../media/image103.svg"/><Relationship Id="rId34" Type="http://schemas.openxmlformats.org/officeDocument/2006/relationships/image" Target="../media/image116.png"/><Relationship Id="rId42" Type="http://schemas.openxmlformats.org/officeDocument/2006/relationships/image" Target="../media/image124.png"/><Relationship Id="rId47" Type="http://schemas.openxmlformats.org/officeDocument/2006/relationships/image" Target="../media/image129.svg"/><Relationship Id="rId50" Type="http://schemas.openxmlformats.org/officeDocument/2006/relationships/image" Target="../media/image132.png"/><Relationship Id="rId55" Type="http://schemas.openxmlformats.org/officeDocument/2006/relationships/image" Target="../media/image137.svg"/><Relationship Id="rId7" Type="http://schemas.openxmlformats.org/officeDocument/2006/relationships/image" Target="../media/image89.sv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11.svg"/><Relationship Id="rId41" Type="http://schemas.openxmlformats.org/officeDocument/2006/relationships/image" Target="../media/image123.svg"/><Relationship Id="rId54" Type="http://schemas.openxmlformats.org/officeDocument/2006/relationships/image" Target="../media/image1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24" Type="http://schemas.openxmlformats.org/officeDocument/2006/relationships/image" Target="../media/image106.png"/><Relationship Id="rId32" Type="http://schemas.openxmlformats.org/officeDocument/2006/relationships/image" Target="../media/image114.png"/><Relationship Id="rId37" Type="http://schemas.openxmlformats.org/officeDocument/2006/relationships/image" Target="../media/image119.svg"/><Relationship Id="rId40" Type="http://schemas.openxmlformats.org/officeDocument/2006/relationships/image" Target="../media/image122.png"/><Relationship Id="rId45" Type="http://schemas.openxmlformats.org/officeDocument/2006/relationships/image" Target="../media/image127.svg"/><Relationship Id="rId53" Type="http://schemas.openxmlformats.org/officeDocument/2006/relationships/image" Target="../media/image135.svg"/><Relationship Id="rId58" Type="http://schemas.openxmlformats.org/officeDocument/2006/relationships/image" Target="../media/image140.png"/><Relationship Id="rId5" Type="http://schemas.openxmlformats.org/officeDocument/2006/relationships/image" Target="../media/image87.svg"/><Relationship Id="rId15" Type="http://schemas.openxmlformats.org/officeDocument/2006/relationships/image" Target="../media/image97.svg"/><Relationship Id="rId23" Type="http://schemas.openxmlformats.org/officeDocument/2006/relationships/image" Target="../media/image105.sv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49" Type="http://schemas.openxmlformats.org/officeDocument/2006/relationships/image" Target="../media/image131.svg"/><Relationship Id="rId57" Type="http://schemas.openxmlformats.org/officeDocument/2006/relationships/image" Target="../media/image139.svg"/><Relationship Id="rId61" Type="http://schemas.openxmlformats.org/officeDocument/2006/relationships/image" Target="../media/image143.svg"/><Relationship Id="rId10" Type="http://schemas.openxmlformats.org/officeDocument/2006/relationships/image" Target="../media/image92.png"/><Relationship Id="rId19" Type="http://schemas.openxmlformats.org/officeDocument/2006/relationships/image" Target="../media/image101.svg"/><Relationship Id="rId31" Type="http://schemas.openxmlformats.org/officeDocument/2006/relationships/image" Target="../media/image113.svg"/><Relationship Id="rId44" Type="http://schemas.openxmlformats.org/officeDocument/2006/relationships/image" Target="../media/image126.png"/><Relationship Id="rId52" Type="http://schemas.openxmlformats.org/officeDocument/2006/relationships/image" Target="../media/image134.png"/><Relationship Id="rId60" Type="http://schemas.openxmlformats.org/officeDocument/2006/relationships/image" Target="../media/image142.png"/><Relationship Id="rId4" Type="http://schemas.openxmlformats.org/officeDocument/2006/relationships/image" Target="../media/image86.png"/><Relationship Id="rId9" Type="http://schemas.openxmlformats.org/officeDocument/2006/relationships/image" Target="../media/image91.sv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Relationship Id="rId27" Type="http://schemas.openxmlformats.org/officeDocument/2006/relationships/image" Target="../media/image109.svg"/><Relationship Id="rId30" Type="http://schemas.openxmlformats.org/officeDocument/2006/relationships/image" Target="../media/image112.png"/><Relationship Id="rId35" Type="http://schemas.openxmlformats.org/officeDocument/2006/relationships/image" Target="../media/image117.svg"/><Relationship Id="rId43" Type="http://schemas.openxmlformats.org/officeDocument/2006/relationships/image" Target="../media/image125.svg"/><Relationship Id="rId48" Type="http://schemas.openxmlformats.org/officeDocument/2006/relationships/image" Target="../media/image130.png"/><Relationship Id="rId56" Type="http://schemas.openxmlformats.org/officeDocument/2006/relationships/image" Target="../media/image138.png"/><Relationship Id="rId8" Type="http://schemas.openxmlformats.org/officeDocument/2006/relationships/image" Target="../media/image90.png"/><Relationship Id="rId51" Type="http://schemas.openxmlformats.org/officeDocument/2006/relationships/image" Target="../media/image133.svg"/><Relationship Id="rId3" Type="http://schemas.openxmlformats.org/officeDocument/2006/relationships/image" Target="../media/image85.svg"/><Relationship Id="rId12" Type="http://schemas.openxmlformats.org/officeDocument/2006/relationships/image" Target="../media/image94.png"/><Relationship Id="rId17" Type="http://schemas.openxmlformats.org/officeDocument/2006/relationships/image" Target="../media/image99.svg"/><Relationship Id="rId25" Type="http://schemas.openxmlformats.org/officeDocument/2006/relationships/image" Target="../media/image107.svg"/><Relationship Id="rId33" Type="http://schemas.openxmlformats.org/officeDocument/2006/relationships/image" Target="../media/image115.svg"/><Relationship Id="rId38" Type="http://schemas.openxmlformats.org/officeDocument/2006/relationships/image" Target="../media/image120.png"/><Relationship Id="rId46" Type="http://schemas.openxmlformats.org/officeDocument/2006/relationships/image" Target="../media/image128.png"/><Relationship Id="rId59" Type="http://schemas.openxmlformats.org/officeDocument/2006/relationships/image" Target="../media/image141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5.svg"/><Relationship Id="rId18" Type="http://schemas.openxmlformats.org/officeDocument/2006/relationships/image" Target="../media/image160.png"/><Relationship Id="rId26" Type="http://schemas.openxmlformats.org/officeDocument/2006/relationships/image" Target="../media/image168.png"/><Relationship Id="rId39" Type="http://schemas.openxmlformats.org/officeDocument/2006/relationships/image" Target="../media/image181.svg"/><Relationship Id="rId21" Type="http://schemas.openxmlformats.org/officeDocument/2006/relationships/image" Target="../media/image163.svg"/><Relationship Id="rId34" Type="http://schemas.openxmlformats.org/officeDocument/2006/relationships/image" Target="../media/image176.png"/><Relationship Id="rId42" Type="http://schemas.openxmlformats.org/officeDocument/2006/relationships/image" Target="../media/image184.png"/><Relationship Id="rId47" Type="http://schemas.openxmlformats.org/officeDocument/2006/relationships/image" Target="../media/image189.svg"/><Relationship Id="rId50" Type="http://schemas.openxmlformats.org/officeDocument/2006/relationships/image" Target="../media/image192.png"/><Relationship Id="rId55" Type="http://schemas.openxmlformats.org/officeDocument/2006/relationships/image" Target="../media/image197.svg"/><Relationship Id="rId7" Type="http://schemas.openxmlformats.org/officeDocument/2006/relationships/image" Target="../media/image149.svg"/><Relationship Id="rId2" Type="http://schemas.openxmlformats.org/officeDocument/2006/relationships/image" Target="../media/image144.png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29" Type="http://schemas.openxmlformats.org/officeDocument/2006/relationships/image" Target="../media/image171.svg"/><Relationship Id="rId41" Type="http://schemas.openxmlformats.org/officeDocument/2006/relationships/image" Target="../media/image183.svg"/><Relationship Id="rId54" Type="http://schemas.openxmlformats.org/officeDocument/2006/relationships/image" Target="../media/image19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8.png"/><Relationship Id="rId11" Type="http://schemas.openxmlformats.org/officeDocument/2006/relationships/image" Target="../media/image153.svg"/><Relationship Id="rId24" Type="http://schemas.openxmlformats.org/officeDocument/2006/relationships/image" Target="../media/image166.png"/><Relationship Id="rId32" Type="http://schemas.openxmlformats.org/officeDocument/2006/relationships/image" Target="../media/image174.png"/><Relationship Id="rId37" Type="http://schemas.openxmlformats.org/officeDocument/2006/relationships/image" Target="../media/image179.svg"/><Relationship Id="rId40" Type="http://schemas.openxmlformats.org/officeDocument/2006/relationships/image" Target="../media/image182.png"/><Relationship Id="rId45" Type="http://schemas.openxmlformats.org/officeDocument/2006/relationships/image" Target="../media/image187.svg"/><Relationship Id="rId53" Type="http://schemas.openxmlformats.org/officeDocument/2006/relationships/image" Target="../media/image195.svg"/><Relationship Id="rId58" Type="http://schemas.openxmlformats.org/officeDocument/2006/relationships/image" Target="../media/image200.png"/><Relationship Id="rId5" Type="http://schemas.openxmlformats.org/officeDocument/2006/relationships/image" Target="../media/image147.svg"/><Relationship Id="rId15" Type="http://schemas.openxmlformats.org/officeDocument/2006/relationships/image" Target="../media/image157.svg"/><Relationship Id="rId23" Type="http://schemas.openxmlformats.org/officeDocument/2006/relationships/image" Target="../media/image165.svg"/><Relationship Id="rId28" Type="http://schemas.openxmlformats.org/officeDocument/2006/relationships/image" Target="../media/image170.png"/><Relationship Id="rId36" Type="http://schemas.openxmlformats.org/officeDocument/2006/relationships/image" Target="../media/image178.png"/><Relationship Id="rId49" Type="http://schemas.openxmlformats.org/officeDocument/2006/relationships/image" Target="../media/image191.svg"/><Relationship Id="rId57" Type="http://schemas.openxmlformats.org/officeDocument/2006/relationships/image" Target="../media/image199.svg"/><Relationship Id="rId61" Type="http://schemas.openxmlformats.org/officeDocument/2006/relationships/image" Target="../media/image203.svg"/><Relationship Id="rId10" Type="http://schemas.openxmlformats.org/officeDocument/2006/relationships/image" Target="../media/image152.png"/><Relationship Id="rId19" Type="http://schemas.openxmlformats.org/officeDocument/2006/relationships/image" Target="../media/image161.svg"/><Relationship Id="rId31" Type="http://schemas.openxmlformats.org/officeDocument/2006/relationships/image" Target="../media/image173.svg"/><Relationship Id="rId44" Type="http://schemas.openxmlformats.org/officeDocument/2006/relationships/image" Target="../media/image186.png"/><Relationship Id="rId52" Type="http://schemas.openxmlformats.org/officeDocument/2006/relationships/image" Target="../media/image194.png"/><Relationship Id="rId60" Type="http://schemas.openxmlformats.org/officeDocument/2006/relationships/image" Target="../media/image202.png"/><Relationship Id="rId4" Type="http://schemas.openxmlformats.org/officeDocument/2006/relationships/image" Target="../media/image146.png"/><Relationship Id="rId9" Type="http://schemas.openxmlformats.org/officeDocument/2006/relationships/image" Target="../media/image151.svg"/><Relationship Id="rId14" Type="http://schemas.openxmlformats.org/officeDocument/2006/relationships/image" Target="../media/image156.png"/><Relationship Id="rId22" Type="http://schemas.openxmlformats.org/officeDocument/2006/relationships/image" Target="../media/image164.png"/><Relationship Id="rId27" Type="http://schemas.openxmlformats.org/officeDocument/2006/relationships/image" Target="../media/image169.svg"/><Relationship Id="rId30" Type="http://schemas.openxmlformats.org/officeDocument/2006/relationships/image" Target="../media/image172.png"/><Relationship Id="rId35" Type="http://schemas.openxmlformats.org/officeDocument/2006/relationships/image" Target="../media/image177.svg"/><Relationship Id="rId43" Type="http://schemas.openxmlformats.org/officeDocument/2006/relationships/image" Target="../media/image185.svg"/><Relationship Id="rId48" Type="http://schemas.openxmlformats.org/officeDocument/2006/relationships/image" Target="../media/image190.png"/><Relationship Id="rId56" Type="http://schemas.openxmlformats.org/officeDocument/2006/relationships/image" Target="../media/image198.png"/><Relationship Id="rId8" Type="http://schemas.openxmlformats.org/officeDocument/2006/relationships/image" Target="../media/image150.png"/><Relationship Id="rId51" Type="http://schemas.openxmlformats.org/officeDocument/2006/relationships/image" Target="../media/image193.svg"/><Relationship Id="rId3" Type="http://schemas.openxmlformats.org/officeDocument/2006/relationships/image" Target="../media/image145.svg"/><Relationship Id="rId12" Type="http://schemas.openxmlformats.org/officeDocument/2006/relationships/image" Target="../media/image154.png"/><Relationship Id="rId17" Type="http://schemas.openxmlformats.org/officeDocument/2006/relationships/image" Target="../media/image159.svg"/><Relationship Id="rId25" Type="http://schemas.openxmlformats.org/officeDocument/2006/relationships/image" Target="../media/image167.svg"/><Relationship Id="rId33" Type="http://schemas.openxmlformats.org/officeDocument/2006/relationships/image" Target="../media/image175.svg"/><Relationship Id="rId38" Type="http://schemas.openxmlformats.org/officeDocument/2006/relationships/image" Target="../media/image180.png"/><Relationship Id="rId46" Type="http://schemas.openxmlformats.org/officeDocument/2006/relationships/image" Target="../media/image188.png"/><Relationship Id="rId59" Type="http://schemas.openxmlformats.org/officeDocument/2006/relationships/image" Target="../media/image201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5.svg"/><Relationship Id="rId18" Type="http://schemas.openxmlformats.org/officeDocument/2006/relationships/image" Target="../media/image220.png"/><Relationship Id="rId26" Type="http://schemas.openxmlformats.org/officeDocument/2006/relationships/image" Target="../media/image228.png"/><Relationship Id="rId39" Type="http://schemas.openxmlformats.org/officeDocument/2006/relationships/image" Target="../media/image241.svg"/><Relationship Id="rId21" Type="http://schemas.openxmlformats.org/officeDocument/2006/relationships/image" Target="../media/image223.svg"/><Relationship Id="rId34" Type="http://schemas.openxmlformats.org/officeDocument/2006/relationships/image" Target="../media/image236.png"/><Relationship Id="rId42" Type="http://schemas.openxmlformats.org/officeDocument/2006/relationships/image" Target="../media/image244.png"/><Relationship Id="rId47" Type="http://schemas.openxmlformats.org/officeDocument/2006/relationships/image" Target="../media/image249.svg"/><Relationship Id="rId50" Type="http://schemas.openxmlformats.org/officeDocument/2006/relationships/image" Target="../media/image252.png"/><Relationship Id="rId55" Type="http://schemas.openxmlformats.org/officeDocument/2006/relationships/image" Target="../media/image257.svg"/><Relationship Id="rId7" Type="http://schemas.openxmlformats.org/officeDocument/2006/relationships/image" Target="../media/image209.svg"/><Relationship Id="rId2" Type="http://schemas.openxmlformats.org/officeDocument/2006/relationships/image" Target="../media/image204.png"/><Relationship Id="rId16" Type="http://schemas.openxmlformats.org/officeDocument/2006/relationships/image" Target="../media/image218.png"/><Relationship Id="rId20" Type="http://schemas.openxmlformats.org/officeDocument/2006/relationships/image" Target="../media/image222.png"/><Relationship Id="rId29" Type="http://schemas.openxmlformats.org/officeDocument/2006/relationships/image" Target="../media/image231.svg"/><Relationship Id="rId41" Type="http://schemas.openxmlformats.org/officeDocument/2006/relationships/image" Target="../media/image243.svg"/><Relationship Id="rId54" Type="http://schemas.openxmlformats.org/officeDocument/2006/relationships/image" Target="../media/image2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8.png"/><Relationship Id="rId11" Type="http://schemas.openxmlformats.org/officeDocument/2006/relationships/image" Target="../media/image213.svg"/><Relationship Id="rId24" Type="http://schemas.openxmlformats.org/officeDocument/2006/relationships/image" Target="../media/image226.png"/><Relationship Id="rId32" Type="http://schemas.openxmlformats.org/officeDocument/2006/relationships/image" Target="../media/image234.png"/><Relationship Id="rId37" Type="http://schemas.openxmlformats.org/officeDocument/2006/relationships/image" Target="../media/image239.svg"/><Relationship Id="rId40" Type="http://schemas.openxmlformats.org/officeDocument/2006/relationships/image" Target="../media/image242.png"/><Relationship Id="rId45" Type="http://schemas.openxmlformats.org/officeDocument/2006/relationships/image" Target="../media/image247.svg"/><Relationship Id="rId53" Type="http://schemas.openxmlformats.org/officeDocument/2006/relationships/image" Target="../media/image255.svg"/><Relationship Id="rId58" Type="http://schemas.openxmlformats.org/officeDocument/2006/relationships/image" Target="../media/image260.png"/><Relationship Id="rId5" Type="http://schemas.openxmlformats.org/officeDocument/2006/relationships/image" Target="../media/image207.svg"/><Relationship Id="rId15" Type="http://schemas.openxmlformats.org/officeDocument/2006/relationships/image" Target="../media/image217.svg"/><Relationship Id="rId23" Type="http://schemas.openxmlformats.org/officeDocument/2006/relationships/image" Target="../media/image225.svg"/><Relationship Id="rId28" Type="http://schemas.openxmlformats.org/officeDocument/2006/relationships/image" Target="../media/image230.png"/><Relationship Id="rId36" Type="http://schemas.openxmlformats.org/officeDocument/2006/relationships/image" Target="../media/image238.png"/><Relationship Id="rId49" Type="http://schemas.openxmlformats.org/officeDocument/2006/relationships/image" Target="../media/image251.svg"/><Relationship Id="rId57" Type="http://schemas.openxmlformats.org/officeDocument/2006/relationships/image" Target="../media/image259.svg"/><Relationship Id="rId61" Type="http://schemas.openxmlformats.org/officeDocument/2006/relationships/image" Target="../media/image263.svg"/><Relationship Id="rId10" Type="http://schemas.openxmlformats.org/officeDocument/2006/relationships/image" Target="../media/image212.png"/><Relationship Id="rId19" Type="http://schemas.openxmlformats.org/officeDocument/2006/relationships/image" Target="../media/image221.svg"/><Relationship Id="rId31" Type="http://schemas.openxmlformats.org/officeDocument/2006/relationships/image" Target="../media/image233.svg"/><Relationship Id="rId44" Type="http://schemas.openxmlformats.org/officeDocument/2006/relationships/image" Target="../media/image246.png"/><Relationship Id="rId52" Type="http://schemas.openxmlformats.org/officeDocument/2006/relationships/image" Target="../media/image254.png"/><Relationship Id="rId60" Type="http://schemas.openxmlformats.org/officeDocument/2006/relationships/image" Target="../media/image262.png"/><Relationship Id="rId4" Type="http://schemas.openxmlformats.org/officeDocument/2006/relationships/image" Target="../media/image206.png"/><Relationship Id="rId9" Type="http://schemas.openxmlformats.org/officeDocument/2006/relationships/image" Target="../media/image211.svg"/><Relationship Id="rId14" Type="http://schemas.openxmlformats.org/officeDocument/2006/relationships/image" Target="../media/image216.png"/><Relationship Id="rId22" Type="http://schemas.openxmlformats.org/officeDocument/2006/relationships/image" Target="../media/image224.png"/><Relationship Id="rId27" Type="http://schemas.openxmlformats.org/officeDocument/2006/relationships/image" Target="../media/image229.svg"/><Relationship Id="rId30" Type="http://schemas.openxmlformats.org/officeDocument/2006/relationships/image" Target="../media/image232.png"/><Relationship Id="rId35" Type="http://schemas.openxmlformats.org/officeDocument/2006/relationships/image" Target="../media/image237.svg"/><Relationship Id="rId43" Type="http://schemas.openxmlformats.org/officeDocument/2006/relationships/image" Target="../media/image245.svg"/><Relationship Id="rId48" Type="http://schemas.openxmlformats.org/officeDocument/2006/relationships/image" Target="../media/image250.png"/><Relationship Id="rId56" Type="http://schemas.openxmlformats.org/officeDocument/2006/relationships/image" Target="../media/image258.png"/><Relationship Id="rId8" Type="http://schemas.openxmlformats.org/officeDocument/2006/relationships/image" Target="../media/image210.png"/><Relationship Id="rId51" Type="http://schemas.openxmlformats.org/officeDocument/2006/relationships/image" Target="../media/image253.svg"/><Relationship Id="rId3" Type="http://schemas.openxmlformats.org/officeDocument/2006/relationships/image" Target="../media/image205.svg"/><Relationship Id="rId12" Type="http://schemas.openxmlformats.org/officeDocument/2006/relationships/image" Target="../media/image214.png"/><Relationship Id="rId17" Type="http://schemas.openxmlformats.org/officeDocument/2006/relationships/image" Target="../media/image219.svg"/><Relationship Id="rId25" Type="http://schemas.openxmlformats.org/officeDocument/2006/relationships/image" Target="../media/image227.svg"/><Relationship Id="rId33" Type="http://schemas.openxmlformats.org/officeDocument/2006/relationships/image" Target="../media/image235.svg"/><Relationship Id="rId38" Type="http://schemas.openxmlformats.org/officeDocument/2006/relationships/image" Target="../media/image240.png"/><Relationship Id="rId46" Type="http://schemas.openxmlformats.org/officeDocument/2006/relationships/image" Target="../media/image248.png"/><Relationship Id="rId59" Type="http://schemas.openxmlformats.org/officeDocument/2006/relationships/image" Target="../media/image26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svg"/><Relationship Id="rId18" Type="http://schemas.openxmlformats.org/officeDocument/2006/relationships/image" Target="../media/image280.png"/><Relationship Id="rId26" Type="http://schemas.openxmlformats.org/officeDocument/2006/relationships/image" Target="../media/image288.png"/><Relationship Id="rId39" Type="http://schemas.openxmlformats.org/officeDocument/2006/relationships/image" Target="../media/image301.svg"/><Relationship Id="rId3" Type="http://schemas.openxmlformats.org/officeDocument/2006/relationships/image" Target="../media/image265.svg"/><Relationship Id="rId21" Type="http://schemas.openxmlformats.org/officeDocument/2006/relationships/image" Target="../media/image283.svg"/><Relationship Id="rId34" Type="http://schemas.openxmlformats.org/officeDocument/2006/relationships/image" Target="../media/image296.png"/><Relationship Id="rId42" Type="http://schemas.openxmlformats.org/officeDocument/2006/relationships/image" Target="../media/image304.png"/><Relationship Id="rId7" Type="http://schemas.openxmlformats.org/officeDocument/2006/relationships/image" Target="../media/image269.svg"/><Relationship Id="rId12" Type="http://schemas.openxmlformats.org/officeDocument/2006/relationships/image" Target="../media/image274.png"/><Relationship Id="rId17" Type="http://schemas.openxmlformats.org/officeDocument/2006/relationships/image" Target="../media/image279.svg"/><Relationship Id="rId25" Type="http://schemas.openxmlformats.org/officeDocument/2006/relationships/image" Target="../media/image287.svg"/><Relationship Id="rId33" Type="http://schemas.openxmlformats.org/officeDocument/2006/relationships/image" Target="../media/image295.svg"/><Relationship Id="rId38" Type="http://schemas.openxmlformats.org/officeDocument/2006/relationships/image" Target="../media/image300.png"/><Relationship Id="rId2" Type="http://schemas.openxmlformats.org/officeDocument/2006/relationships/image" Target="../media/image264.png"/><Relationship Id="rId16" Type="http://schemas.openxmlformats.org/officeDocument/2006/relationships/image" Target="../media/image278.png"/><Relationship Id="rId20" Type="http://schemas.openxmlformats.org/officeDocument/2006/relationships/image" Target="../media/image282.png"/><Relationship Id="rId29" Type="http://schemas.openxmlformats.org/officeDocument/2006/relationships/image" Target="../media/image291.svg"/><Relationship Id="rId41" Type="http://schemas.openxmlformats.org/officeDocument/2006/relationships/image" Target="../media/image303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8.png"/><Relationship Id="rId11" Type="http://schemas.openxmlformats.org/officeDocument/2006/relationships/image" Target="../media/image273.svg"/><Relationship Id="rId24" Type="http://schemas.openxmlformats.org/officeDocument/2006/relationships/image" Target="../media/image286.png"/><Relationship Id="rId32" Type="http://schemas.openxmlformats.org/officeDocument/2006/relationships/image" Target="../media/image294.png"/><Relationship Id="rId37" Type="http://schemas.openxmlformats.org/officeDocument/2006/relationships/image" Target="../media/image299.svg"/><Relationship Id="rId40" Type="http://schemas.openxmlformats.org/officeDocument/2006/relationships/image" Target="../media/image302.png"/><Relationship Id="rId5" Type="http://schemas.openxmlformats.org/officeDocument/2006/relationships/image" Target="../media/image267.svg"/><Relationship Id="rId15" Type="http://schemas.openxmlformats.org/officeDocument/2006/relationships/image" Target="../media/image277.svg"/><Relationship Id="rId23" Type="http://schemas.openxmlformats.org/officeDocument/2006/relationships/image" Target="../media/image285.svg"/><Relationship Id="rId28" Type="http://schemas.openxmlformats.org/officeDocument/2006/relationships/image" Target="../media/image290.png"/><Relationship Id="rId36" Type="http://schemas.openxmlformats.org/officeDocument/2006/relationships/image" Target="../media/image298.png"/><Relationship Id="rId10" Type="http://schemas.openxmlformats.org/officeDocument/2006/relationships/image" Target="../media/image272.png"/><Relationship Id="rId19" Type="http://schemas.openxmlformats.org/officeDocument/2006/relationships/image" Target="../media/image281.svg"/><Relationship Id="rId31" Type="http://schemas.openxmlformats.org/officeDocument/2006/relationships/image" Target="../media/image293.svg"/><Relationship Id="rId4" Type="http://schemas.openxmlformats.org/officeDocument/2006/relationships/image" Target="../media/image266.png"/><Relationship Id="rId9" Type="http://schemas.openxmlformats.org/officeDocument/2006/relationships/image" Target="../media/image271.svg"/><Relationship Id="rId14" Type="http://schemas.openxmlformats.org/officeDocument/2006/relationships/image" Target="../media/image276.png"/><Relationship Id="rId22" Type="http://schemas.openxmlformats.org/officeDocument/2006/relationships/image" Target="../media/image284.png"/><Relationship Id="rId27" Type="http://schemas.openxmlformats.org/officeDocument/2006/relationships/image" Target="../media/image289.svg"/><Relationship Id="rId30" Type="http://schemas.openxmlformats.org/officeDocument/2006/relationships/image" Target="../media/image292.png"/><Relationship Id="rId35" Type="http://schemas.openxmlformats.org/officeDocument/2006/relationships/image" Target="../media/image297.svg"/><Relationship Id="rId43" Type="http://schemas.openxmlformats.org/officeDocument/2006/relationships/image" Target="../media/image30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8E6B6E9-B9EF-422E-8BEA-4BF9DDFA30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0258EE-3A5D-4D3E-8444-44BAFB6E08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sz="3600" dirty="0" err="1"/>
              <a:t>KDDs</a:t>
            </a:r>
            <a:r>
              <a:rPr lang="nb-NO" sz="3600" dirty="0"/>
              <a:t> ikonbibliotek .</a:t>
            </a:r>
            <a:r>
              <a:rPr lang="nb-NO" sz="3600" dirty="0" err="1"/>
              <a:t>svg</a:t>
            </a:r>
            <a:r>
              <a:rPr lang="nb-NO" sz="3600" dirty="0"/>
              <a:t> filer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1316D5-DD48-485C-AAA4-DF2A56C187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141 ikoner som kan fargelegges med KDD-farger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69A03D2-C864-4099-9C79-94A4BDF1F7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sz="1400" dirty="0"/>
              <a:t>2022</a:t>
            </a:r>
            <a:r>
              <a:rPr lang="nb-NO" sz="1400" dirty="0">
                <a:sym typeface="Wingdings" panose="05000000000000000000" pitchFamily="2" charset="2"/>
              </a:rPr>
              <a:t>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3138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13EF88-CFD7-DA47-82B5-D8F111EF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KDDs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BRUKSANVISNING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72E84-9FC0-7F4C-B818-E3F44B24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2</a:t>
            </a:fld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F9072E-D3EE-C54C-BCD8-891EA4AE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846" y="1700355"/>
            <a:ext cx="2662676" cy="2662676"/>
          </a:xfrm>
          <a:prstGeom prst="rect">
            <a:avLst/>
          </a:prstGeom>
        </p:spPr>
      </p:pic>
      <p:grpSp>
        <p:nvGrpSpPr>
          <p:cNvPr id="17" name="Gruppe 16">
            <a:extLst>
              <a:ext uri="{FF2B5EF4-FFF2-40B4-BE49-F238E27FC236}">
                <a16:creationId xmlns:a16="http://schemas.microsoft.com/office/drawing/2014/main" id="{4027D8B6-594C-3D43-AD67-F476EE7B20B5}"/>
              </a:ext>
            </a:extLst>
          </p:cNvPr>
          <p:cNvGrpSpPr/>
          <p:nvPr/>
        </p:nvGrpSpPr>
        <p:grpSpPr>
          <a:xfrm>
            <a:off x="4808862" y="2092857"/>
            <a:ext cx="6979345" cy="3101919"/>
            <a:chOff x="4133089" y="1824497"/>
            <a:chExt cx="7972697" cy="3543407"/>
          </a:xfrm>
        </p:grpSpPr>
        <p:sp>
          <p:nvSpPr>
            <p:cNvPr id="5" name="Avrundet rektangel 4">
              <a:extLst>
                <a:ext uri="{FF2B5EF4-FFF2-40B4-BE49-F238E27FC236}">
                  <a16:creationId xmlns:a16="http://schemas.microsoft.com/office/drawing/2014/main" id="{138C97D8-8DDC-0544-A412-C4984071E9DE}"/>
                </a:ext>
              </a:extLst>
            </p:cNvPr>
            <p:cNvSpPr/>
            <p:nvPr/>
          </p:nvSpPr>
          <p:spPr>
            <a:xfrm>
              <a:off x="4286888" y="3856340"/>
              <a:ext cx="1414523" cy="1414523"/>
            </a:xfrm>
            <a:prstGeom prst="roundRect">
              <a:avLst>
                <a:gd name="adj" fmla="val 590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Avrundet rektangel 89">
              <a:extLst>
                <a:ext uri="{FF2B5EF4-FFF2-40B4-BE49-F238E27FC236}">
                  <a16:creationId xmlns:a16="http://schemas.microsoft.com/office/drawing/2014/main" id="{50AD35AB-4952-BF4A-910C-F35568028582}"/>
                </a:ext>
              </a:extLst>
            </p:cNvPr>
            <p:cNvSpPr/>
            <p:nvPr/>
          </p:nvSpPr>
          <p:spPr>
            <a:xfrm>
              <a:off x="5841246" y="3856340"/>
              <a:ext cx="1414523" cy="1414523"/>
            </a:xfrm>
            <a:prstGeom prst="roundRect">
              <a:avLst>
                <a:gd name="adj" fmla="val 590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Avrundet rektangel 98">
              <a:extLst>
                <a:ext uri="{FF2B5EF4-FFF2-40B4-BE49-F238E27FC236}">
                  <a16:creationId xmlns:a16="http://schemas.microsoft.com/office/drawing/2014/main" id="{18F02688-3A5B-314A-9C73-2876F7F746A4}"/>
                </a:ext>
              </a:extLst>
            </p:cNvPr>
            <p:cNvSpPr/>
            <p:nvPr/>
          </p:nvSpPr>
          <p:spPr>
            <a:xfrm>
              <a:off x="7395604" y="3856340"/>
              <a:ext cx="1414523" cy="1414523"/>
            </a:xfrm>
            <a:prstGeom prst="roundRect">
              <a:avLst>
                <a:gd name="adj" fmla="val 59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Avrundet rektangel 99">
              <a:extLst>
                <a:ext uri="{FF2B5EF4-FFF2-40B4-BE49-F238E27FC236}">
                  <a16:creationId xmlns:a16="http://schemas.microsoft.com/office/drawing/2014/main" id="{082C38B1-F8A1-FC42-BE18-716988FB991B}"/>
                </a:ext>
              </a:extLst>
            </p:cNvPr>
            <p:cNvSpPr/>
            <p:nvPr/>
          </p:nvSpPr>
          <p:spPr>
            <a:xfrm>
              <a:off x="8949962" y="3856340"/>
              <a:ext cx="1414523" cy="1414523"/>
            </a:xfrm>
            <a:prstGeom prst="roundRect">
              <a:avLst>
                <a:gd name="adj" fmla="val 590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Avrundet rektangel 101">
              <a:extLst>
                <a:ext uri="{FF2B5EF4-FFF2-40B4-BE49-F238E27FC236}">
                  <a16:creationId xmlns:a16="http://schemas.microsoft.com/office/drawing/2014/main" id="{1A95BA13-E722-494A-A976-1F1AA3278B60}"/>
                </a:ext>
              </a:extLst>
            </p:cNvPr>
            <p:cNvSpPr/>
            <p:nvPr/>
          </p:nvSpPr>
          <p:spPr>
            <a:xfrm>
              <a:off x="10504318" y="3856340"/>
              <a:ext cx="1414523" cy="1414523"/>
            </a:xfrm>
            <a:prstGeom prst="roundRect">
              <a:avLst>
                <a:gd name="adj" fmla="val 590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79" name="Graphic 7">
              <a:extLst>
                <a:ext uri="{FF2B5EF4-FFF2-40B4-BE49-F238E27FC236}">
                  <a16:creationId xmlns:a16="http://schemas.microsoft.com/office/drawing/2014/main" id="{3D2ADE77-C442-E847-A482-8F9ADDB9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33089" y="3645784"/>
              <a:ext cx="1722120" cy="1722120"/>
            </a:xfrm>
            <a:prstGeom prst="rect">
              <a:avLst/>
            </a:prstGeom>
          </p:spPr>
        </p:pic>
        <p:pic>
          <p:nvPicPr>
            <p:cNvPr id="71" name="Graphic 7">
              <a:extLst>
                <a:ext uri="{FF2B5EF4-FFF2-40B4-BE49-F238E27FC236}">
                  <a16:creationId xmlns:a16="http://schemas.microsoft.com/office/drawing/2014/main" id="{2DA79AFE-679C-BC4A-A7E2-A30434987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3089" y="1824497"/>
              <a:ext cx="1722120" cy="1722120"/>
            </a:xfrm>
            <a:prstGeom prst="rect">
              <a:avLst/>
            </a:prstGeom>
          </p:spPr>
        </p:pic>
        <p:pic>
          <p:nvPicPr>
            <p:cNvPr id="73" name="Graphic 7">
              <a:extLst>
                <a:ext uri="{FF2B5EF4-FFF2-40B4-BE49-F238E27FC236}">
                  <a16:creationId xmlns:a16="http://schemas.microsoft.com/office/drawing/2014/main" id="{8B87863C-8F5E-6F45-9BC0-5A50D0F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95733" y="1824497"/>
              <a:ext cx="1722120" cy="1722120"/>
            </a:xfrm>
            <a:prstGeom prst="rect">
              <a:avLst/>
            </a:prstGeom>
          </p:spPr>
        </p:pic>
        <p:pic>
          <p:nvPicPr>
            <p:cNvPr id="74" name="Graphic 7">
              <a:extLst>
                <a:ext uri="{FF2B5EF4-FFF2-40B4-BE49-F238E27FC236}">
                  <a16:creationId xmlns:a16="http://schemas.microsoft.com/office/drawing/2014/main" id="{3EB6ACAA-9B15-784B-934A-3C4AE7E1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58377" y="1824497"/>
              <a:ext cx="1722120" cy="1722120"/>
            </a:xfrm>
            <a:prstGeom prst="rect">
              <a:avLst/>
            </a:prstGeom>
          </p:spPr>
        </p:pic>
        <p:pic>
          <p:nvPicPr>
            <p:cNvPr id="75" name="Graphic 7">
              <a:extLst>
                <a:ext uri="{FF2B5EF4-FFF2-40B4-BE49-F238E27FC236}">
                  <a16:creationId xmlns:a16="http://schemas.microsoft.com/office/drawing/2014/main" id="{4E7AF14A-DA51-3049-A715-65CFEBC07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821021" y="1824497"/>
              <a:ext cx="1722120" cy="1722120"/>
            </a:xfrm>
            <a:prstGeom prst="rect">
              <a:avLst/>
            </a:prstGeom>
          </p:spPr>
        </p:pic>
        <p:pic>
          <p:nvPicPr>
            <p:cNvPr id="77" name="Graphic 7">
              <a:extLst>
                <a:ext uri="{FF2B5EF4-FFF2-40B4-BE49-F238E27FC236}">
                  <a16:creationId xmlns:a16="http://schemas.microsoft.com/office/drawing/2014/main" id="{9E9885E6-2993-3C4D-BFB4-FC0764E6F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383666" y="1824497"/>
              <a:ext cx="1722120" cy="1722120"/>
            </a:xfrm>
            <a:prstGeom prst="rect">
              <a:avLst/>
            </a:prstGeom>
          </p:spPr>
        </p:pic>
        <p:pic>
          <p:nvPicPr>
            <p:cNvPr id="103" name="Graphic 7">
              <a:extLst>
                <a:ext uri="{FF2B5EF4-FFF2-40B4-BE49-F238E27FC236}">
                  <a16:creationId xmlns:a16="http://schemas.microsoft.com/office/drawing/2014/main" id="{297470EA-CA2D-E549-AEBF-3EDEF39C4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83666" y="3645784"/>
              <a:ext cx="1722120" cy="1722120"/>
            </a:xfrm>
            <a:prstGeom prst="rect">
              <a:avLst/>
            </a:prstGeom>
          </p:spPr>
        </p:pic>
        <p:pic>
          <p:nvPicPr>
            <p:cNvPr id="105" name="Graphic 7">
              <a:extLst>
                <a:ext uri="{FF2B5EF4-FFF2-40B4-BE49-F238E27FC236}">
                  <a16:creationId xmlns:a16="http://schemas.microsoft.com/office/drawing/2014/main" id="{7DCB8407-B4AD-E14C-A4DA-34DA53391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95733" y="3645784"/>
              <a:ext cx="1722120" cy="1722120"/>
            </a:xfrm>
            <a:prstGeom prst="rect">
              <a:avLst/>
            </a:prstGeom>
          </p:spPr>
        </p:pic>
        <p:pic>
          <p:nvPicPr>
            <p:cNvPr id="106" name="Graphic 7">
              <a:extLst>
                <a:ext uri="{FF2B5EF4-FFF2-40B4-BE49-F238E27FC236}">
                  <a16:creationId xmlns:a16="http://schemas.microsoft.com/office/drawing/2014/main" id="{F60D637E-C365-0340-BAE2-EBB484BFB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58377" y="3645784"/>
              <a:ext cx="1722120" cy="1722120"/>
            </a:xfrm>
            <a:prstGeom prst="rect">
              <a:avLst/>
            </a:prstGeom>
          </p:spPr>
        </p:pic>
        <p:pic>
          <p:nvPicPr>
            <p:cNvPr id="107" name="Graphic 7">
              <a:extLst>
                <a:ext uri="{FF2B5EF4-FFF2-40B4-BE49-F238E27FC236}">
                  <a16:creationId xmlns:a16="http://schemas.microsoft.com/office/drawing/2014/main" id="{446E4598-38D8-8742-A2E8-F41FAE6AD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1021" y="3645784"/>
              <a:ext cx="1722120" cy="1722120"/>
            </a:xfrm>
            <a:prstGeom prst="rect">
              <a:avLst/>
            </a:prstGeom>
          </p:spPr>
        </p:pic>
      </p:grpSp>
      <p:sp>
        <p:nvSpPr>
          <p:cNvPr id="109" name="TextBox 8">
            <a:extLst>
              <a:ext uri="{FF2B5EF4-FFF2-40B4-BE49-F238E27FC236}">
                <a16:creationId xmlns:a16="http://schemas.microsoft.com/office/drawing/2014/main" id="{0FCA5E62-A8BB-6941-95AF-468E2BCA3693}"/>
              </a:ext>
            </a:extLst>
          </p:cNvPr>
          <p:cNvSpPr txBox="1"/>
          <p:nvPr/>
        </p:nvSpPr>
        <p:spPr>
          <a:xfrm>
            <a:off x="1170732" y="4012551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nb-NO" sz="1000" dirty="0"/>
              <a:t>Helhet</a:t>
            </a:r>
          </a:p>
        </p:txBody>
      </p:sp>
      <p:pic>
        <p:nvPicPr>
          <p:cNvPr id="2049" name="Picture 1" descr="cid:image002.png@01D5B0E3.9A429FE0"/>
          <p:cNvPicPr>
            <a:picLocks noChangeAspect="1" noChangeArrowheads="1"/>
          </p:cNvPicPr>
          <p:nvPr/>
        </p:nvPicPr>
        <p:blipFill rotWithShape="1"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1"/>
          <a:stretch>
            <a:fillRect/>
          </a:stretch>
        </p:blipFill>
        <p:spPr bwMode="auto">
          <a:xfrm>
            <a:off x="2443057" y="4673287"/>
            <a:ext cx="2112450" cy="7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Rektangel 2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07" y="4849555"/>
            <a:ext cx="420707" cy="6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67D6F132-D3C3-5244-9C53-76D8751F830F}"/>
              </a:ext>
            </a:extLst>
          </p:cNvPr>
          <p:cNvSpPr txBox="1"/>
          <p:nvPr/>
        </p:nvSpPr>
        <p:spPr>
          <a:xfrm>
            <a:off x="2792649" y="2353425"/>
            <a:ext cx="1803288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Ikonene i dette biblioteket </a:t>
            </a:r>
            <a:b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 .</a:t>
            </a:r>
            <a:r>
              <a:rPr lang="nb-NO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svg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filer. Det vil si at man kan selv fargelegge ikonet </a:t>
            </a:r>
            <a:b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hvilken som helst farge hentet fra profilpaletten.</a:t>
            </a:r>
          </a:p>
          <a:p>
            <a:endParaRPr lang="nb-NO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Kopier ikonet og lim det inn i dokumentet der det skal brukes </a:t>
            </a:r>
            <a:b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før endring av farge.</a:t>
            </a:r>
          </a:p>
          <a:p>
            <a:endParaRPr lang="nb-NO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Endre farge</a:t>
            </a:r>
          </a:p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Marker ikonet og klikk på "Farge" som ligger under fanen "Format".</a:t>
            </a:r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23479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13EF88-CFD7-DA47-82B5-D8F111EF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KDDs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1–30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72E84-9FC0-7F4C-B818-E3F44B24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3</a:t>
            </a:fld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F9072E-D3EE-C54C-BCD8-891EA4AEF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39" y="1560065"/>
            <a:ext cx="1104900" cy="1104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99EA36-548C-C545-B0D6-CFED50F6698C}"/>
              </a:ext>
            </a:extLst>
          </p:cNvPr>
          <p:cNvSpPr txBox="1"/>
          <p:nvPr/>
        </p:nvSpPr>
        <p:spPr>
          <a:xfrm>
            <a:off x="424224" y="2664078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nb-NO" sz="1000" dirty="0"/>
              <a:t>Helhet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30169F7-C873-6D40-AB86-0AFC72E8A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247" y="1560065"/>
            <a:ext cx="1104900" cy="1104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90E664-FDF3-9F4B-A0CB-62251383B27F}"/>
              </a:ext>
            </a:extLst>
          </p:cNvPr>
          <p:cNvSpPr txBox="1"/>
          <p:nvPr/>
        </p:nvSpPr>
        <p:spPr>
          <a:xfrm>
            <a:off x="1529271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</a:t>
            </a:r>
            <a:r>
              <a:rPr lang="nb-NO" sz="1000" dirty="0"/>
              <a:t>Verdiskaping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AC9863E-87FE-0E45-B28F-33C0121386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5497" y="1560065"/>
            <a:ext cx="1104900" cy="1104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391E8B-F501-9947-82CB-6D726246869B}"/>
              </a:ext>
            </a:extLst>
          </p:cNvPr>
          <p:cNvSpPr txBox="1"/>
          <p:nvPr/>
        </p:nvSpPr>
        <p:spPr>
          <a:xfrm>
            <a:off x="3840521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</a:t>
            </a:r>
            <a:r>
              <a:rPr lang="nb-NO" sz="1000" dirty="0"/>
              <a:t>Innovasjon 1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04E7E35-E5D2-0949-BEFF-81996792D9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84037" y="1560065"/>
            <a:ext cx="1104900" cy="11049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4D18D16-11A0-FC47-A7E8-93963EB18C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33627" y="1560065"/>
            <a:ext cx="1104900" cy="11049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E95CFA9-3352-024A-8493-9DFB116DDE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2575" y="1560065"/>
            <a:ext cx="1104900" cy="11049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1095D-854E-4E40-9AE2-EB9D8CBC43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5150" y="1560065"/>
            <a:ext cx="1104900" cy="11049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0784BFB-AE71-D74C-B5AD-9AF47B5F25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62851" y="1560065"/>
            <a:ext cx="1104900" cy="11049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056E0D2-15ED-DD48-996A-DDAB7561CA0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2441" y="1560065"/>
            <a:ext cx="1104900" cy="1104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992FFCF9-5960-BE4D-BF8E-DDBD98029D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1239" y="2990624"/>
            <a:ext cx="1104900" cy="11049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CF4D748-9078-074A-8420-41529D8FBA0E}"/>
              </a:ext>
            </a:extLst>
          </p:cNvPr>
          <p:cNvSpPr txBox="1"/>
          <p:nvPr/>
        </p:nvSpPr>
        <p:spPr>
          <a:xfrm>
            <a:off x="498403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 </a:t>
            </a:r>
            <a:r>
              <a:rPr lang="nb-NO" sz="1000" dirty="0"/>
              <a:t>Økonomi Kr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3C15C6-2F78-FD4D-B668-951C89BEB3E8}"/>
              </a:ext>
            </a:extLst>
          </p:cNvPr>
          <p:cNvSpPr txBox="1"/>
          <p:nvPr/>
        </p:nvSpPr>
        <p:spPr>
          <a:xfrm>
            <a:off x="613362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6. </a:t>
            </a:r>
            <a:r>
              <a:rPr lang="nb-NO" sz="1000" dirty="0"/>
              <a:t>Økonomi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FF34A9-C0C2-1044-A503-1B1E26859DB5}"/>
              </a:ext>
            </a:extLst>
          </p:cNvPr>
          <p:cNvSpPr txBox="1"/>
          <p:nvPr/>
        </p:nvSpPr>
        <p:spPr>
          <a:xfrm>
            <a:off x="7272575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7. </a:t>
            </a:r>
            <a:r>
              <a:rPr lang="nb-NO" sz="1000" dirty="0"/>
              <a:t>Norge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4DF07E-C211-2748-B631-5D5FDECF5D97}"/>
              </a:ext>
            </a:extLst>
          </p:cNvPr>
          <p:cNvSpPr txBox="1"/>
          <p:nvPr/>
        </p:nvSpPr>
        <p:spPr>
          <a:xfrm>
            <a:off x="8425150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8. </a:t>
            </a:r>
            <a:r>
              <a:rPr lang="nb-NO" sz="1000" dirty="0"/>
              <a:t>Region midt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CB05B5-AC1B-B64E-8B06-21BC34DBA454}"/>
              </a:ext>
            </a:extLst>
          </p:cNvPr>
          <p:cNvSpPr txBox="1"/>
          <p:nvPr/>
        </p:nvSpPr>
        <p:spPr>
          <a:xfrm>
            <a:off x="9562851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9. </a:t>
            </a:r>
            <a:r>
              <a:rPr lang="nb-NO" sz="1000" dirty="0"/>
              <a:t>Region nord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9F103E-3105-A948-B01B-5937AD5E1318}"/>
              </a:ext>
            </a:extLst>
          </p:cNvPr>
          <p:cNvSpPr txBox="1"/>
          <p:nvPr/>
        </p:nvSpPr>
        <p:spPr>
          <a:xfrm>
            <a:off x="10712441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10. </a:t>
            </a:r>
            <a:r>
              <a:rPr lang="nb-NO" sz="1000" dirty="0"/>
              <a:t>Oslo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CDCE0C-374C-EA43-A14A-827B38CD23BF}"/>
              </a:ext>
            </a:extLst>
          </p:cNvPr>
          <p:cNvSpPr txBox="1"/>
          <p:nvPr/>
        </p:nvSpPr>
        <p:spPr>
          <a:xfrm>
            <a:off x="421239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11. </a:t>
            </a:r>
            <a:r>
              <a:rPr lang="nb-NO" sz="1000" dirty="0"/>
              <a:t>Region sør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59DD6A4C-D000-1049-8651-07A6C896BDA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24247" y="2990624"/>
            <a:ext cx="1104900" cy="11049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479B6C79-823F-B549-9B4E-78A7222144D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79200" y="2990624"/>
            <a:ext cx="1104900" cy="11049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7E21830C-4787-8842-B8BE-A804E103B40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35497" y="2990624"/>
            <a:ext cx="1104900" cy="11049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D508B3A-0552-D44D-BAAA-00741CBF0A8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84037" y="2990624"/>
            <a:ext cx="1104900" cy="11049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C4E50764-45C1-EF40-9E99-2BAB8333CE2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33627" y="2990624"/>
            <a:ext cx="1104900" cy="11049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A344B0D-7F0E-824A-A797-96F804E38B0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72575" y="2990624"/>
            <a:ext cx="1104900" cy="11049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414A977A-0CE4-FA44-8FFB-B7A5CFB14B8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25150" y="2990624"/>
            <a:ext cx="1104900" cy="11049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81A782A7-08A9-D64C-857D-3D39D096ACC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62851" y="2990624"/>
            <a:ext cx="1104900" cy="11049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A093EFEA-0F14-5E45-A579-4EFD03D42D3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12441" y="2990624"/>
            <a:ext cx="1104900" cy="11049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70CFD903-CA17-0543-8250-4E975C20E55D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21239" y="4546950"/>
            <a:ext cx="1104900" cy="11049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3D0C8EF-390E-414D-B23B-A05205003919}"/>
              </a:ext>
            </a:extLst>
          </p:cNvPr>
          <p:cNvSpPr txBox="1"/>
          <p:nvPr/>
        </p:nvSpPr>
        <p:spPr>
          <a:xfrm>
            <a:off x="1627589" y="4095524"/>
            <a:ext cx="8982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12. </a:t>
            </a:r>
            <a:r>
              <a:rPr lang="nb-NO" sz="1000" dirty="0"/>
              <a:t>Region vest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DDA355-96A1-9D45-9802-CB1A2800CC38}"/>
              </a:ext>
            </a:extLst>
          </p:cNvPr>
          <p:cNvSpPr txBox="1"/>
          <p:nvPr/>
        </p:nvSpPr>
        <p:spPr>
          <a:xfrm>
            <a:off x="267920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13. </a:t>
            </a:r>
            <a:r>
              <a:rPr lang="nb-NO" sz="1000" dirty="0"/>
              <a:t>Region øst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F2E05E-7958-2D4C-8415-639E39F77397}"/>
              </a:ext>
            </a:extLst>
          </p:cNvPr>
          <p:cNvSpPr txBox="1"/>
          <p:nvPr/>
        </p:nvSpPr>
        <p:spPr>
          <a:xfrm>
            <a:off x="383549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14. </a:t>
            </a:r>
            <a:r>
              <a:rPr lang="nb-NO" sz="1000" dirty="0"/>
              <a:t>Reform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C3E01E-72FF-8248-8FBC-427109EF6E90}"/>
              </a:ext>
            </a:extLst>
          </p:cNvPr>
          <p:cNvSpPr txBox="1"/>
          <p:nvPr/>
        </p:nvSpPr>
        <p:spPr>
          <a:xfrm>
            <a:off x="498403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15. </a:t>
            </a:r>
            <a:r>
              <a:rPr lang="nb-NO" sz="1000" dirty="0"/>
              <a:t>Kommune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C8BB03-1433-E64C-8CC2-2AACB31517C2}"/>
              </a:ext>
            </a:extLst>
          </p:cNvPr>
          <p:cNvSpPr txBox="1"/>
          <p:nvPr/>
        </p:nvSpPr>
        <p:spPr>
          <a:xfrm>
            <a:off x="613362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16. </a:t>
            </a:r>
            <a:r>
              <a:rPr lang="nb-NO" sz="1000" dirty="0"/>
              <a:t>Forenkling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3EA193-6B2D-734D-9DB3-2D18BEA34A67}"/>
              </a:ext>
            </a:extLst>
          </p:cNvPr>
          <p:cNvSpPr txBox="1"/>
          <p:nvPr/>
        </p:nvSpPr>
        <p:spPr>
          <a:xfrm>
            <a:off x="7272575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17. </a:t>
            </a:r>
            <a:r>
              <a:rPr lang="nb-NO" sz="1000" dirty="0"/>
              <a:t>Organisasjon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74E9F8-33D4-F642-B53F-79BF6FB3CDC3}"/>
              </a:ext>
            </a:extLst>
          </p:cNvPr>
          <p:cNvSpPr txBox="1"/>
          <p:nvPr/>
        </p:nvSpPr>
        <p:spPr>
          <a:xfrm>
            <a:off x="842515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18. </a:t>
            </a:r>
            <a:r>
              <a:rPr lang="nb-NO" sz="1000" dirty="0"/>
              <a:t>Digitalisering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236E55-948D-5244-A0EA-18A4431BE105}"/>
              </a:ext>
            </a:extLst>
          </p:cNvPr>
          <p:cNvSpPr txBox="1"/>
          <p:nvPr/>
        </p:nvSpPr>
        <p:spPr>
          <a:xfrm>
            <a:off x="9562851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19. </a:t>
            </a:r>
            <a:r>
              <a:rPr lang="nb-NO" sz="1000" dirty="0"/>
              <a:t>Skjerm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776DF20-9307-CD4E-88B5-D08A6A724A38}"/>
              </a:ext>
            </a:extLst>
          </p:cNvPr>
          <p:cNvSpPr txBox="1"/>
          <p:nvPr/>
        </p:nvSpPr>
        <p:spPr>
          <a:xfrm>
            <a:off x="10712441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20. </a:t>
            </a:r>
            <a:r>
              <a:rPr lang="nb-NO" sz="1000" dirty="0"/>
              <a:t>Postkasse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41C420-9854-7C4E-AE4E-D7CCB12F5C82}"/>
              </a:ext>
            </a:extLst>
          </p:cNvPr>
          <p:cNvSpPr txBox="1"/>
          <p:nvPr/>
        </p:nvSpPr>
        <p:spPr>
          <a:xfrm>
            <a:off x="421239" y="5651850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21. </a:t>
            </a:r>
            <a:r>
              <a:rPr lang="nb-NO" sz="1000" dirty="0"/>
              <a:t>Alfakrøll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89CA859A-0790-E04E-8094-467CF99B7E3A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524247" y="4546950"/>
            <a:ext cx="1104900" cy="11049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E0FF245-D7B6-594F-9D46-C2334C5D69EE}"/>
              </a:ext>
            </a:extLst>
          </p:cNvPr>
          <p:cNvSpPr txBox="1"/>
          <p:nvPr/>
        </p:nvSpPr>
        <p:spPr>
          <a:xfrm>
            <a:off x="1527232" y="5658427"/>
            <a:ext cx="10989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22. </a:t>
            </a:r>
            <a:r>
              <a:rPr lang="nb-NO" sz="1000" dirty="0"/>
              <a:t>Digitalisering</a:t>
            </a:r>
            <a:br>
              <a:rPr lang="nb-NO" sz="1000" dirty="0"/>
            </a:br>
            <a:r>
              <a:rPr lang="nb-NO" sz="1000" dirty="0"/>
              <a:t> kommunale</a:t>
            </a:r>
            <a:br>
              <a:rPr lang="nb-NO" sz="1000" dirty="0"/>
            </a:br>
            <a:r>
              <a:rPr lang="nb-NO" sz="1000" dirty="0"/>
              <a:t> tjenester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C37CD9B8-9466-A94A-8AF3-4F1F8A4200A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835497" y="4546950"/>
            <a:ext cx="1104900" cy="1104900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EE668A16-8DE4-D74A-86CE-A45E0AE84171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984037" y="4546950"/>
            <a:ext cx="1104900" cy="11049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764AB8B0-0374-3A4C-A58A-319D38A6680B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133627" y="4546950"/>
            <a:ext cx="1104900" cy="110490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0874AC19-E9D2-4A41-B750-0363ABCC7DD4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272575" y="4546950"/>
            <a:ext cx="1104900" cy="11049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5A400485-FB3D-7B42-98B8-2E96223FC3E6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425150" y="4546950"/>
            <a:ext cx="1104900" cy="11049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FD76A5AF-A698-394C-B7EE-7954551CC9AE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62851" y="4546950"/>
            <a:ext cx="1104900" cy="11049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6EA789E1-F7CC-9A49-B3ED-F5DFE7AE2D57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712441" y="4546950"/>
            <a:ext cx="1104900" cy="11049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488D1E75-3F17-B84B-829E-F4A0DE329715}"/>
              </a:ext>
            </a:extLst>
          </p:cNvPr>
          <p:cNvSpPr txBox="1"/>
          <p:nvPr/>
        </p:nvSpPr>
        <p:spPr>
          <a:xfrm>
            <a:off x="2684224" y="5668475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23. </a:t>
            </a:r>
            <a:r>
              <a:rPr lang="nb-NO" sz="1000" dirty="0"/>
              <a:t>Digitalisering 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C41E3A-58E8-CD49-BFB9-7A8F4D8829CA}"/>
              </a:ext>
            </a:extLst>
          </p:cNvPr>
          <p:cNvSpPr txBox="1"/>
          <p:nvPr/>
        </p:nvSpPr>
        <p:spPr>
          <a:xfrm>
            <a:off x="3840521" y="5668475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24. </a:t>
            </a:r>
            <a:r>
              <a:rPr lang="nb-NO" sz="1000" dirty="0"/>
              <a:t>Tjenester 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112DD4B-C732-7547-9310-2CE471B29633}"/>
              </a:ext>
            </a:extLst>
          </p:cNvPr>
          <p:cNvSpPr txBox="1"/>
          <p:nvPr/>
        </p:nvSpPr>
        <p:spPr>
          <a:xfrm>
            <a:off x="498403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25. </a:t>
            </a:r>
            <a:r>
              <a:rPr lang="nb-NO" sz="1000" dirty="0"/>
              <a:t>Brukervennlig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1344F3C-13B7-4E48-93DD-2C1D54E3C23C}"/>
              </a:ext>
            </a:extLst>
          </p:cNvPr>
          <p:cNvSpPr txBox="1"/>
          <p:nvPr/>
        </p:nvSpPr>
        <p:spPr>
          <a:xfrm>
            <a:off x="613362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26. </a:t>
            </a:r>
            <a:r>
              <a:rPr lang="nb-NO" sz="1000" dirty="0"/>
              <a:t>Tidstyv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E431CB1-5D9B-944D-9AB5-A8A4D8454331}"/>
              </a:ext>
            </a:extLst>
          </p:cNvPr>
          <p:cNvSpPr txBox="1"/>
          <p:nvPr/>
        </p:nvSpPr>
        <p:spPr>
          <a:xfrm>
            <a:off x="7272575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27. </a:t>
            </a:r>
            <a:r>
              <a:rPr lang="nb-NO" sz="1000" dirty="0"/>
              <a:t>Ledelse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F5D616A-608B-1E47-9637-AFD85BF06FE5}"/>
              </a:ext>
            </a:extLst>
          </p:cNvPr>
          <p:cNvSpPr txBox="1"/>
          <p:nvPr/>
        </p:nvSpPr>
        <p:spPr>
          <a:xfrm>
            <a:off x="8425150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 </a:t>
            </a:r>
            <a:r>
              <a:rPr lang="nb-NO" sz="1000" dirty="0"/>
              <a:t>Demokrati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7BEECCE-7B99-D64B-992E-33ABA265BFD8}"/>
              </a:ext>
            </a:extLst>
          </p:cNvPr>
          <p:cNvSpPr txBox="1"/>
          <p:nvPr/>
        </p:nvSpPr>
        <p:spPr>
          <a:xfrm>
            <a:off x="9562851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29. </a:t>
            </a:r>
            <a:r>
              <a:rPr lang="nb-NO" sz="1000" dirty="0"/>
              <a:t>Person 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3F9A560-18DA-554E-80E2-13514AF07459}"/>
              </a:ext>
            </a:extLst>
          </p:cNvPr>
          <p:cNvSpPr txBox="1"/>
          <p:nvPr/>
        </p:nvSpPr>
        <p:spPr>
          <a:xfrm>
            <a:off x="10712441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30. </a:t>
            </a:r>
            <a:r>
              <a:rPr lang="nb-NO" sz="1000" dirty="0"/>
              <a:t>Person 2</a:t>
            </a:r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1EF9151E-FF50-2F40-A78C-44C8A3FFD496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679200" y="4565308"/>
            <a:ext cx="1104900" cy="1104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291ED08-C48E-BA47-AA97-14643F5060E9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679200" y="1560065"/>
            <a:ext cx="1104900" cy="11049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3BCA345-0DC2-CD47-A61A-258A11A04A3F}"/>
              </a:ext>
            </a:extLst>
          </p:cNvPr>
          <p:cNvSpPr txBox="1"/>
          <p:nvPr/>
        </p:nvSpPr>
        <p:spPr>
          <a:xfrm>
            <a:off x="2684224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</a:t>
            </a:r>
            <a:r>
              <a:rPr lang="nb-NO" sz="1000" dirty="0"/>
              <a:t>Dialog 1</a:t>
            </a:r>
          </a:p>
        </p:txBody>
      </p:sp>
    </p:spTree>
    <p:extLst>
      <p:ext uri="{BB962C8B-B14F-4D97-AF65-F5344CB8AC3E}">
        <p14:creationId xmlns:p14="http://schemas.microsoft.com/office/powerpoint/2010/main" val="39023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064E-EF65-0549-8FD0-D509782A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KDDs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31–60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8ACBEC-3F4C-B44B-A4A5-9CFAD16F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AE293-AF06-F543-AAB1-EE598BD046C3}"/>
              </a:ext>
            </a:extLst>
          </p:cNvPr>
          <p:cNvSpPr txBox="1"/>
          <p:nvPr/>
        </p:nvSpPr>
        <p:spPr>
          <a:xfrm>
            <a:off x="1473589" y="2664078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32. </a:t>
            </a:r>
            <a:r>
              <a:rPr lang="nb-NO" sz="1000" dirty="0"/>
              <a:t>Boligbygging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63FBD-02E4-D742-A979-E6902D5D8DA4}"/>
              </a:ext>
            </a:extLst>
          </p:cNvPr>
          <p:cNvSpPr txBox="1"/>
          <p:nvPr/>
        </p:nvSpPr>
        <p:spPr>
          <a:xfrm>
            <a:off x="2633227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33. </a:t>
            </a:r>
            <a:r>
              <a:rPr lang="nb-NO" sz="1000" dirty="0"/>
              <a:t>Enkeltbygg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77897-953D-EA4E-83CE-A684938350B7}"/>
              </a:ext>
            </a:extLst>
          </p:cNvPr>
          <p:cNvSpPr txBox="1"/>
          <p:nvPr/>
        </p:nvSpPr>
        <p:spPr>
          <a:xfrm>
            <a:off x="3778739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34. </a:t>
            </a:r>
            <a:r>
              <a:rPr lang="nb-NO" sz="1000" dirty="0"/>
              <a:t>Boligmiljø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F7CBE-0525-C741-9277-87FCFE3A2020}"/>
              </a:ext>
            </a:extLst>
          </p:cNvPr>
          <p:cNvSpPr txBox="1"/>
          <p:nvPr/>
        </p:nvSpPr>
        <p:spPr>
          <a:xfrm>
            <a:off x="492235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35. </a:t>
            </a:r>
            <a:r>
              <a:rPr lang="nb-NO" sz="1000" dirty="0"/>
              <a:t>Storby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D6065-381B-9D4D-A64B-5F46AA5FD75B}"/>
              </a:ext>
            </a:extLst>
          </p:cNvPr>
          <p:cNvSpPr txBox="1"/>
          <p:nvPr/>
        </p:nvSpPr>
        <p:spPr>
          <a:xfrm>
            <a:off x="607194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36. </a:t>
            </a:r>
            <a:r>
              <a:rPr lang="nb-NO" sz="1000" dirty="0"/>
              <a:t>Buss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A79B5-FA50-3A44-840F-A30122617B16}"/>
              </a:ext>
            </a:extLst>
          </p:cNvPr>
          <p:cNvSpPr txBox="1"/>
          <p:nvPr/>
        </p:nvSpPr>
        <p:spPr>
          <a:xfrm>
            <a:off x="722153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37. </a:t>
            </a:r>
            <a:r>
              <a:rPr lang="nb-NO" sz="1000" dirty="0"/>
              <a:t>Miljø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52EF4-EA22-6345-A650-F59B840D44D7}"/>
              </a:ext>
            </a:extLst>
          </p:cNvPr>
          <p:cNvSpPr txBox="1"/>
          <p:nvPr/>
        </p:nvSpPr>
        <p:spPr>
          <a:xfrm>
            <a:off x="837112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38. </a:t>
            </a:r>
            <a:r>
              <a:rPr lang="nb-NO" sz="1000" dirty="0" err="1"/>
              <a:t>Biogland</a:t>
            </a:r>
            <a:endParaRPr lang="nb-NO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974BCB-0F10-AB4B-9118-757582EF4BF8}"/>
              </a:ext>
            </a:extLst>
          </p:cNvPr>
          <p:cNvSpPr txBox="1"/>
          <p:nvPr/>
        </p:nvSpPr>
        <p:spPr>
          <a:xfrm>
            <a:off x="9520720" y="2664078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39. </a:t>
            </a:r>
            <a:r>
              <a:rPr lang="nb-NO" sz="1000" dirty="0"/>
              <a:t>Kompetanse</a:t>
            </a:r>
            <a:br>
              <a:rPr lang="nb-NO" sz="1000" dirty="0"/>
            </a:br>
            <a:r>
              <a:rPr lang="nb-NO" sz="1000" dirty="0"/>
              <a:t> hjerte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2490A7-FEC5-B743-997C-A8577E053100}"/>
              </a:ext>
            </a:extLst>
          </p:cNvPr>
          <p:cNvSpPr txBox="1"/>
          <p:nvPr/>
        </p:nvSpPr>
        <p:spPr>
          <a:xfrm>
            <a:off x="1067030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40. </a:t>
            </a:r>
            <a:r>
              <a:rPr lang="nb-NO" sz="1000" dirty="0"/>
              <a:t>Kompetanse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B9E827-7F10-9141-BB2A-C1F7234F23F8}"/>
              </a:ext>
            </a:extLst>
          </p:cNvPr>
          <p:cNvSpPr txBox="1"/>
          <p:nvPr/>
        </p:nvSpPr>
        <p:spPr>
          <a:xfrm>
            <a:off x="285750" y="4085927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41. </a:t>
            </a:r>
            <a:r>
              <a:rPr lang="nb-NO" sz="1000" dirty="0"/>
              <a:t>Forventninger</a:t>
            </a:r>
            <a:br>
              <a:rPr lang="nb-NO" sz="1000" dirty="0"/>
            </a:br>
            <a:r>
              <a:rPr lang="nb-NO" sz="1000" dirty="0"/>
              <a:t> utropstegn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A3F417-1DC4-FA41-8834-1B547A660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297" y="1560065"/>
            <a:ext cx="1104900" cy="11049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D2BE1EE-E8A0-9B4A-ADF6-CBC55083B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9809" y="1560065"/>
            <a:ext cx="1104900" cy="11049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256B25-6DE3-E042-A279-D46278744A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3429" y="1560065"/>
            <a:ext cx="1104900" cy="11049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60A2423-46E8-554E-86C5-F740272B33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3019" y="1560065"/>
            <a:ext cx="1104900" cy="11049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BF28EA2-763D-E646-B2B6-FA75AB8396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2609" y="1560065"/>
            <a:ext cx="1104900" cy="11049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5D9181D-0E51-7247-8CD6-8E078B6FD9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2199" y="1560065"/>
            <a:ext cx="1104900" cy="11049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D06E551-D36D-A84B-8C5A-373CF50FD6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1790" y="1560065"/>
            <a:ext cx="1104900" cy="11049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A8AEBDA-2C83-BA42-8DFB-ACEB0D1854F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71379" y="1560065"/>
            <a:ext cx="1104900" cy="11049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FA43BB9-A63C-124F-8E3E-2ED4EB645F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20966" y="1560065"/>
            <a:ext cx="1104900" cy="11049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0365051-9108-5144-96DD-CB0CE27DD5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4659" y="2990624"/>
            <a:ext cx="1104900" cy="11049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47448D4-95BC-0C45-9CF0-81261EC0B2B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34297" y="2990624"/>
            <a:ext cx="1104900" cy="11049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AFA667A-FBB2-0B4B-BC86-2B7E5D417AF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79809" y="2990624"/>
            <a:ext cx="1104900" cy="11049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A25900E-CC98-FD4B-93A9-D14E22F349E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23429" y="2990624"/>
            <a:ext cx="1104900" cy="11049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CE417C8-9CA7-BE47-A26E-34710F558AC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73019" y="2990624"/>
            <a:ext cx="1104900" cy="11049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086B4F9A-62DC-4649-A679-B36C261AC96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22609" y="2990624"/>
            <a:ext cx="1104900" cy="11049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3D6600C-40A5-0D4D-82F5-C6E63393F07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72199" y="2990624"/>
            <a:ext cx="1104900" cy="11049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EF9A01E-5362-FD40-9E86-7017223976C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21790" y="2990624"/>
            <a:ext cx="1104900" cy="11049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C4568D1F-30F2-FD41-AC44-7447D65867E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71379" y="2990624"/>
            <a:ext cx="1104900" cy="11049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62EF48BC-556C-0B43-996A-5297FF79C2B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20966" y="2990624"/>
            <a:ext cx="1104900" cy="11049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C8841588-7A77-B045-B879-9EAFB0061B9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4659" y="4546950"/>
            <a:ext cx="1104900" cy="11049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8F69B10-E45E-7A43-A9D6-8C9DF157FE20}"/>
              </a:ext>
            </a:extLst>
          </p:cNvPr>
          <p:cNvSpPr txBox="1"/>
          <p:nvPr/>
        </p:nvSpPr>
        <p:spPr>
          <a:xfrm>
            <a:off x="2699905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43. </a:t>
            </a:r>
            <a:r>
              <a:rPr lang="nb-NO" sz="1000" dirty="0"/>
              <a:t>Tarifflønn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74537D-8870-7E40-BFFE-898574D9E2E1}"/>
              </a:ext>
            </a:extLst>
          </p:cNvPr>
          <p:cNvSpPr txBox="1"/>
          <p:nvPr/>
        </p:nvSpPr>
        <p:spPr>
          <a:xfrm>
            <a:off x="3845417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44. </a:t>
            </a:r>
            <a:r>
              <a:rPr lang="nb-NO" sz="1000" dirty="0"/>
              <a:t>Statsbudsjett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B18CC8-EFBF-5941-B93A-F8CDBD1EAF72}"/>
              </a:ext>
            </a:extLst>
          </p:cNvPr>
          <p:cNvSpPr txBox="1"/>
          <p:nvPr/>
        </p:nvSpPr>
        <p:spPr>
          <a:xfrm>
            <a:off x="498903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45. </a:t>
            </a:r>
            <a:r>
              <a:rPr lang="nb-NO" sz="1000" dirty="0"/>
              <a:t>Storting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114C6C-89E4-334B-8C1B-8293807401B5}"/>
              </a:ext>
            </a:extLst>
          </p:cNvPr>
          <p:cNvSpPr txBox="1"/>
          <p:nvPr/>
        </p:nvSpPr>
        <p:spPr>
          <a:xfrm>
            <a:off x="6138627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46. </a:t>
            </a:r>
            <a:r>
              <a:rPr lang="nb-NO" sz="1000" dirty="0"/>
              <a:t>Kommunal</a:t>
            </a:r>
            <a:br>
              <a:rPr lang="nb-NO" sz="1000" dirty="0"/>
            </a:br>
            <a:r>
              <a:rPr lang="nb-NO" sz="1000" dirty="0"/>
              <a:t>økonomi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4119C9-FF9F-8E4B-9C0F-151B5E67008D}"/>
              </a:ext>
            </a:extLst>
          </p:cNvPr>
          <p:cNvSpPr txBox="1"/>
          <p:nvPr/>
        </p:nvSpPr>
        <p:spPr>
          <a:xfrm>
            <a:off x="7288217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47. </a:t>
            </a:r>
            <a:r>
              <a:rPr lang="nb-NO" sz="1000" dirty="0"/>
              <a:t>Øremerkede</a:t>
            </a:r>
            <a:br>
              <a:rPr lang="nb-NO" sz="1000" dirty="0"/>
            </a:br>
            <a:r>
              <a:rPr lang="nb-NO" sz="1000" dirty="0"/>
              <a:t>midler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30123E-DA4B-5B4E-9E0A-EC0568A47CBC}"/>
              </a:ext>
            </a:extLst>
          </p:cNvPr>
          <p:cNvSpPr txBox="1"/>
          <p:nvPr/>
        </p:nvSpPr>
        <p:spPr>
          <a:xfrm>
            <a:off x="8437807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48. </a:t>
            </a:r>
            <a:r>
              <a:rPr lang="nb-NO" sz="1000" dirty="0"/>
              <a:t>Lokaldemokrati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EF202B-EBE1-B14D-A1AE-460CB9354AC4}"/>
              </a:ext>
            </a:extLst>
          </p:cNvPr>
          <p:cNvSpPr txBox="1"/>
          <p:nvPr/>
        </p:nvSpPr>
        <p:spPr>
          <a:xfrm>
            <a:off x="9587398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49. </a:t>
            </a:r>
            <a:r>
              <a:rPr lang="nb-NO" sz="1000" dirty="0"/>
              <a:t>Lokaldemokrati 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CF2254-74EE-354C-951F-DF90B4B2E15D}"/>
              </a:ext>
            </a:extLst>
          </p:cNvPr>
          <p:cNvSpPr txBox="1"/>
          <p:nvPr/>
        </p:nvSpPr>
        <p:spPr>
          <a:xfrm>
            <a:off x="1073698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50. </a:t>
            </a:r>
            <a:r>
              <a:rPr lang="nb-NO" sz="1000" dirty="0"/>
              <a:t>Statlig styring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CA7DA3F-6582-F94D-BB4A-B10F2E3620B8}"/>
              </a:ext>
            </a:extLst>
          </p:cNvPr>
          <p:cNvSpPr txBox="1"/>
          <p:nvPr/>
        </p:nvSpPr>
        <p:spPr>
          <a:xfrm>
            <a:off x="36868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51. </a:t>
            </a:r>
            <a:r>
              <a:rPr lang="nb-NO" sz="1000" dirty="0"/>
              <a:t>Statlig styring 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C17DE3-1E5E-CD4D-AE6D-5DA1EA635D31}"/>
              </a:ext>
            </a:extLst>
          </p:cNvPr>
          <p:cNvSpPr txBox="1"/>
          <p:nvPr/>
        </p:nvSpPr>
        <p:spPr>
          <a:xfrm>
            <a:off x="1540267" y="4095524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42. </a:t>
            </a:r>
            <a:r>
              <a:rPr lang="nb-NO" sz="1000" dirty="0"/>
              <a:t>Forventninger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33FD314-212B-B34B-87F5-372615766B84}"/>
              </a:ext>
            </a:extLst>
          </p:cNvPr>
          <p:cNvSpPr txBox="1"/>
          <p:nvPr/>
        </p:nvSpPr>
        <p:spPr>
          <a:xfrm>
            <a:off x="1534297" y="5658427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52. </a:t>
            </a:r>
            <a:r>
              <a:rPr lang="nb-NO" sz="1000" dirty="0"/>
              <a:t>Statlig styring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5129CB3-FAFA-F248-82EC-319697A34CFA}"/>
              </a:ext>
            </a:extLst>
          </p:cNvPr>
          <p:cNvSpPr txBox="1"/>
          <p:nvPr/>
        </p:nvSpPr>
        <p:spPr>
          <a:xfrm>
            <a:off x="2693935" y="5668475"/>
            <a:ext cx="10948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53. </a:t>
            </a:r>
            <a:r>
              <a:rPr lang="nb-NO" sz="1000" dirty="0"/>
              <a:t>Sterke</a:t>
            </a:r>
            <a:br>
              <a:rPr lang="nb-NO" sz="1000" dirty="0"/>
            </a:br>
            <a:r>
              <a:rPr lang="nb-NO" sz="1000" dirty="0"/>
              <a:t> kommuner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F37403-04C0-E144-B758-55B82469D708}"/>
              </a:ext>
            </a:extLst>
          </p:cNvPr>
          <p:cNvSpPr txBox="1"/>
          <p:nvPr/>
        </p:nvSpPr>
        <p:spPr>
          <a:xfrm>
            <a:off x="3788787" y="5668475"/>
            <a:ext cx="11942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54. </a:t>
            </a:r>
            <a:r>
              <a:rPr lang="nb-NO" sz="1000" dirty="0"/>
              <a:t>Utdatert</a:t>
            </a:r>
            <a:br>
              <a:rPr lang="nb-NO" sz="1000" dirty="0"/>
            </a:br>
            <a:r>
              <a:rPr lang="nb-NO" sz="1000" dirty="0"/>
              <a:t> kommunegrense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6EEA05A-7F7B-4545-AE02-EEB56629B928}"/>
              </a:ext>
            </a:extLst>
          </p:cNvPr>
          <p:cNvSpPr txBox="1"/>
          <p:nvPr/>
        </p:nvSpPr>
        <p:spPr>
          <a:xfrm>
            <a:off x="498306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55. </a:t>
            </a:r>
            <a:r>
              <a:rPr lang="nb-NO" sz="1000" dirty="0"/>
              <a:t>Nye grenser 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0383026-5EEE-A743-9A9C-6EC6DA30F15C}"/>
              </a:ext>
            </a:extLst>
          </p:cNvPr>
          <p:cNvSpPr txBox="1"/>
          <p:nvPr/>
        </p:nvSpPr>
        <p:spPr>
          <a:xfrm>
            <a:off x="613265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56. </a:t>
            </a:r>
            <a:r>
              <a:rPr lang="nb-NO" sz="1000" dirty="0"/>
              <a:t>Prosess 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5EE0D69-225B-1C48-BA0D-8B161000D185}"/>
              </a:ext>
            </a:extLst>
          </p:cNvPr>
          <p:cNvSpPr txBox="1"/>
          <p:nvPr/>
        </p:nvSpPr>
        <p:spPr>
          <a:xfrm>
            <a:off x="728224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57. </a:t>
            </a:r>
            <a:r>
              <a:rPr lang="nb-NO" sz="1000" dirty="0"/>
              <a:t>Nye grenser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D27F64-023C-6F41-9DEA-DE912BD1FB0E}"/>
              </a:ext>
            </a:extLst>
          </p:cNvPr>
          <p:cNvSpPr txBox="1"/>
          <p:nvPr/>
        </p:nvSpPr>
        <p:spPr>
          <a:xfrm>
            <a:off x="8431837" y="5668475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58. </a:t>
            </a:r>
            <a:r>
              <a:rPr lang="nb-NO" sz="1000" dirty="0"/>
              <a:t>Fornye forenkle</a:t>
            </a:r>
            <a:br>
              <a:rPr lang="nb-NO" sz="1000" dirty="0"/>
            </a:br>
            <a:r>
              <a:rPr lang="nb-NO" sz="1000" dirty="0"/>
              <a:t> forbedre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8240944-06DF-9444-AE24-F74F60B65893}"/>
              </a:ext>
            </a:extLst>
          </p:cNvPr>
          <p:cNvSpPr txBox="1"/>
          <p:nvPr/>
        </p:nvSpPr>
        <p:spPr>
          <a:xfrm>
            <a:off x="9581428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59. </a:t>
            </a:r>
            <a:r>
              <a:rPr lang="nb-NO" sz="1000" dirty="0"/>
              <a:t>Planlegging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5DECE5-EE96-DA4D-814D-D3ABF5850358}"/>
              </a:ext>
            </a:extLst>
          </p:cNvPr>
          <p:cNvSpPr txBox="1"/>
          <p:nvPr/>
        </p:nvSpPr>
        <p:spPr>
          <a:xfrm>
            <a:off x="1073101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60. </a:t>
            </a:r>
            <a:r>
              <a:rPr lang="nb-NO" sz="1000" dirty="0"/>
              <a:t>Skole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E62C1B59-853C-AC4F-AB6D-075ECA7BC680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534297" y="4546950"/>
            <a:ext cx="1104900" cy="110490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181F8427-877A-6E47-972A-C84EFC02ACD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679809" y="4546950"/>
            <a:ext cx="1104900" cy="11049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3E4407D6-D89E-3A42-BFC4-6838F99FC5F5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823429" y="4546950"/>
            <a:ext cx="1104900" cy="11049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C3BE786C-8181-284B-9C2A-DEF0B77DB20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973019" y="4546950"/>
            <a:ext cx="1104900" cy="11049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B0404BF3-1E70-6D47-97D0-DEBC5CE069F4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122609" y="4546950"/>
            <a:ext cx="1104900" cy="11049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E24C2145-50FC-F144-B09E-02A5622D4EC3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272199" y="4546950"/>
            <a:ext cx="1104900" cy="110490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520CE25C-E121-1941-86F2-2487BD3A2E75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421790" y="4546950"/>
            <a:ext cx="1104900" cy="1104900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7AB32444-C5E7-E842-B10A-79CE7BEFCB3C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571379" y="4546950"/>
            <a:ext cx="1104900" cy="1104900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A7ADB107-5AE3-5D41-AD39-52D246C8569E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720966" y="4546950"/>
            <a:ext cx="1104900" cy="110490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DCC2C722-445A-114A-A655-924096CD3E9A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74659" y="1560065"/>
            <a:ext cx="1104900" cy="11049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F3784A33-6CFA-B441-BD9D-CCC8559D026A}"/>
              </a:ext>
            </a:extLst>
          </p:cNvPr>
          <p:cNvSpPr txBox="1"/>
          <p:nvPr/>
        </p:nvSpPr>
        <p:spPr>
          <a:xfrm>
            <a:off x="378737" y="2667316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31. </a:t>
            </a:r>
            <a:r>
              <a:rPr lang="nb-NO" sz="1000" dirty="0"/>
              <a:t>Bolig</a:t>
            </a:r>
          </a:p>
        </p:txBody>
      </p:sp>
    </p:spTree>
    <p:extLst>
      <p:ext uri="{BB962C8B-B14F-4D97-AF65-F5344CB8AC3E}">
        <p14:creationId xmlns:p14="http://schemas.microsoft.com/office/powerpoint/2010/main" val="41694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F064-57AF-7549-BF52-80762DC8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KDDs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61–90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17DB3-65A0-E84A-9A0D-DCA154BD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2C54B-1516-FB4B-B945-C44C29E82188}"/>
              </a:ext>
            </a:extLst>
          </p:cNvPr>
          <p:cNvSpPr txBox="1"/>
          <p:nvPr/>
        </p:nvSpPr>
        <p:spPr>
          <a:xfrm>
            <a:off x="1530219" y="2664078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62. </a:t>
            </a:r>
            <a:r>
              <a:rPr lang="nb-NO" sz="1000" dirty="0"/>
              <a:t>Helse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98800-DBF0-2A44-802D-2BD5240380E2}"/>
              </a:ext>
            </a:extLst>
          </p:cNvPr>
          <p:cNvSpPr txBox="1"/>
          <p:nvPr/>
        </p:nvSpPr>
        <p:spPr>
          <a:xfrm>
            <a:off x="2689857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63. </a:t>
            </a:r>
            <a:r>
              <a:rPr lang="nb-NO" sz="1000" dirty="0"/>
              <a:t>Klarspråk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BDB6F-6AC9-0744-8150-7CABE5A39A7F}"/>
              </a:ext>
            </a:extLst>
          </p:cNvPr>
          <p:cNvSpPr txBox="1"/>
          <p:nvPr/>
        </p:nvSpPr>
        <p:spPr>
          <a:xfrm>
            <a:off x="3835369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64. </a:t>
            </a:r>
            <a:r>
              <a:rPr lang="nb-NO" sz="1000" dirty="0"/>
              <a:t>Klarspråk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E3E87-1D64-1543-A9F5-C383E7A220F2}"/>
              </a:ext>
            </a:extLst>
          </p:cNvPr>
          <p:cNvSpPr txBox="1"/>
          <p:nvPr/>
        </p:nvSpPr>
        <p:spPr>
          <a:xfrm>
            <a:off x="497898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65. </a:t>
            </a:r>
            <a:r>
              <a:rPr lang="nb-NO" sz="1000" dirty="0"/>
              <a:t>Deltakelse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3770A-5560-4949-AE1A-54240301639B}"/>
              </a:ext>
            </a:extLst>
          </p:cNvPr>
          <p:cNvSpPr txBox="1"/>
          <p:nvPr/>
        </p:nvSpPr>
        <p:spPr>
          <a:xfrm>
            <a:off x="612857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66. </a:t>
            </a:r>
            <a:r>
              <a:rPr lang="nb-NO" sz="1000" dirty="0"/>
              <a:t>Deltakelse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66AEF-B67F-5A47-A927-152F4271D992}"/>
              </a:ext>
            </a:extLst>
          </p:cNvPr>
          <p:cNvSpPr txBox="1"/>
          <p:nvPr/>
        </p:nvSpPr>
        <p:spPr>
          <a:xfrm>
            <a:off x="727816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67. </a:t>
            </a:r>
            <a:r>
              <a:rPr lang="nb-NO" sz="1000" dirty="0"/>
              <a:t>Innsyn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7FD4B-D407-5E4D-ACD9-40AA42C04DCA}"/>
              </a:ext>
            </a:extLst>
          </p:cNvPr>
          <p:cNvSpPr txBox="1"/>
          <p:nvPr/>
        </p:nvSpPr>
        <p:spPr>
          <a:xfrm>
            <a:off x="8427759" y="2664078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68. </a:t>
            </a:r>
            <a:r>
              <a:rPr lang="nb-NO" sz="1000" dirty="0"/>
              <a:t>Forstørrelses-glass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BBB16-AC1D-FA4C-8CA9-EE2C10EF845C}"/>
              </a:ext>
            </a:extLst>
          </p:cNvPr>
          <p:cNvSpPr txBox="1"/>
          <p:nvPr/>
        </p:nvSpPr>
        <p:spPr>
          <a:xfrm>
            <a:off x="9577350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69. </a:t>
            </a:r>
            <a:r>
              <a:rPr lang="nb-NO" sz="1000" dirty="0"/>
              <a:t>Tillit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738AF-879F-3640-B685-156953D475EC}"/>
              </a:ext>
            </a:extLst>
          </p:cNvPr>
          <p:cNvSpPr txBox="1"/>
          <p:nvPr/>
        </p:nvSpPr>
        <p:spPr>
          <a:xfrm>
            <a:off x="1072693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70. </a:t>
            </a:r>
            <a:r>
              <a:rPr lang="nb-NO" sz="1000" dirty="0"/>
              <a:t>Åpenhet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9AF316-EC81-8D47-B476-FF761F3D5A6B}"/>
              </a:ext>
            </a:extLst>
          </p:cNvPr>
          <p:cNvSpPr txBox="1"/>
          <p:nvPr/>
        </p:nvSpPr>
        <p:spPr>
          <a:xfrm>
            <a:off x="371674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71. </a:t>
            </a:r>
            <a:r>
              <a:rPr lang="nb-NO" sz="1000" dirty="0"/>
              <a:t>Dør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8BECAE2-E099-D946-A3EA-1D66480C8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297" y="1560065"/>
            <a:ext cx="1104900" cy="11049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1B50698-855A-1749-8046-CA9B11B77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9809" y="1560065"/>
            <a:ext cx="1104900" cy="11049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B46ECFD-B8BB-5C42-A934-B85C8023BE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3429" y="1560065"/>
            <a:ext cx="1104900" cy="11049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2592D14-E5EF-6047-8CC5-FC43B3C257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3019" y="1560065"/>
            <a:ext cx="1104900" cy="11049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874AC1D-5D6B-074E-A5E8-E7425A95FA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2609" y="1560065"/>
            <a:ext cx="1104900" cy="11049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7B1DD9B-EA40-6C44-9292-E445ED2C3A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2199" y="1560065"/>
            <a:ext cx="1104900" cy="11049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3D1CE64-2A59-FA4C-81E8-36044295D4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1790" y="1560065"/>
            <a:ext cx="1104900" cy="1104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0675CB3-C4DC-2348-BB54-7236FBCFAD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71379" y="1560065"/>
            <a:ext cx="1104900" cy="11049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A617807-8049-B141-998F-3DB07AF3A7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20966" y="1560065"/>
            <a:ext cx="1104900" cy="11049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B70E537-0735-F243-8679-AF3DB0CB6D7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4659" y="2990624"/>
            <a:ext cx="1104900" cy="11049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4758480-F307-1B4A-8E28-83FF22F0A7BB}"/>
              </a:ext>
            </a:extLst>
          </p:cNvPr>
          <p:cNvSpPr txBox="1"/>
          <p:nvPr/>
        </p:nvSpPr>
        <p:spPr>
          <a:xfrm>
            <a:off x="2699905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73. </a:t>
            </a:r>
            <a:r>
              <a:rPr lang="nb-NO" sz="1000" dirty="0"/>
              <a:t>Jobb smart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F73E40-DF74-2F43-8453-7B86DB6A6358}"/>
              </a:ext>
            </a:extLst>
          </p:cNvPr>
          <p:cNvSpPr txBox="1"/>
          <p:nvPr/>
        </p:nvSpPr>
        <p:spPr>
          <a:xfrm>
            <a:off x="3845417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74. </a:t>
            </a:r>
            <a:r>
              <a:rPr lang="nb-NO" sz="1000" dirty="0"/>
              <a:t>Vær åpen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D5A8C1-DAD4-3E47-8ADB-251A8485D919}"/>
              </a:ext>
            </a:extLst>
          </p:cNvPr>
          <p:cNvSpPr txBox="1"/>
          <p:nvPr/>
        </p:nvSpPr>
        <p:spPr>
          <a:xfrm>
            <a:off x="498903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75. </a:t>
            </a:r>
            <a:r>
              <a:rPr lang="nb-NO" sz="1000" dirty="0"/>
              <a:t>Vær mobil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E53EA7-7C2F-1F46-9DC6-3F4317466487}"/>
              </a:ext>
            </a:extLst>
          </p:cNvPr>
          <p:cNvSpPr txBox="1"/>
          <p:nvPr/>
        </p:nvSpPr>
        <p:spPr>
          <a:xfrm>
            <a:off x="613862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76. </a:t>
            </a:r>
            <a:r>
              <a:rPr lang="nb-NO" sz="1000" dirty="0"/>
              <a:t>Dialog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F2C8F-B14B-414D-9B2C-7DFE5C168431}"/>
              </a:ext>
            </a:extLst>
          </p:cNvPr>
          <p:cNvSpPr txBox="1"/>
          <p:nvPr/>
        </p:nvSpPr>
        <p:spPr>
          <a:xfrm>
            <a:off x="728821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77. </a:t>
            </a:r>
            <a:r>
              <a:rPr lang="nb-NO" sz="1000" dirty="0"/>
              <a:t>Samarbeid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50C228-65E8-FB45-B4F4-FDD0A4DB962D}"/>
              </a:ext>
            </a:extLst>
          </p:cNvPr>
          <p:cNvSpPr txBox="1"/>
          <p:nvPr/>
        </p:nvSpPr>
        <p:spPr>
          <a:xfrm>
            <a:off x="843780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78. </a:t>
            </a:r>
            <a:r>
              <a:rPr lang="nb-NO" sz="1000" dirty="0"/>
              <a:t>Påmelding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2B1EAA-8665-8542-AB59-91C10C360754}"/>
              </a:ext>
            </a:extLst>
          </p:cNvPr>
          <p:cNvSpPr txBox="1"/>
          <p:nvPr/>
        </p:nvSpPr>
        <p:spPr>
          <a:xfrm>
            <a:off x="9587398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79. </a:t>
            </a:r>
            <a:r>
              <a:rPr lang="nb-NO" sz="1000" dirty="0"/>
              <a:t>Pekeknapp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44EEC5-7B59-1A4C-A65C-027191DD76C2}"/>
              </a:ext>
            </a:extLst>
          </p:cNvPr>
          <p:cNvSpPr txBox="1"/>
          <p:nvPr/>
        </p:nvSpPr>
        <p:spPr>
          <a:xfrm>
            <a:off x="1073698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80. </a:t>
            </a:r>
            <a:r>
              <a:rPr lang="nb-NO" sz="1000" dirty="0"/>
              <a:t>Dokumenter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E8B9B3-96D6-DA47-B02B-B854288D1248}"/>
              </a:ext>
            </a:extLst>
          </p:cNvPr>
          <p:cNvSpPr txBox="1"/>
          <p:nvPr/>
        </p:nvSpPr>
        <p:spPr>
          <a:xfrm>
            <a:off x="360161" y="5665823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81. </a:t>
            </a:r>
            <a:r>
              <a:rPr lang="nb-NO" sz="1000" dirty="0"/>
              <a:t>Personer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AE02A8-0854-4643-81F4-98B6BBB72FE7}"/>
              </a:ext>
            </a:extLst>
          </p:cNvPr>
          <p:cNvSpPr txBox="1"/>
          <p:nvPr/>
        </p:nvSpPr>
        <p:spPr>
          <a:xfrm>
            <a:off x="1540267" y="4095524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72. </a:t>
            </a:r>
            <a:r>
              <a:rPr lang="nb-NO" sz="1000" dirty="0"/>
              <a:t>Jobb ryddig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DD4EB94F-2848-584C-B3A8-EE0A77968DB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34297" y="2990624"/>
            <a:ext cx="1104900" cy="11049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17DE4149-82C2-FC48-AED8-CD56495588C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79809" y="2990624"/>
            <a:ext cx="1104900" cy="11049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1F5E5265-8EBB-FB46-87E5-D4FDD5F64FA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23429" y="2990624"/>
            <a:ext cx="1104900" cy="11049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4FF7B3BF-2F46-814F-9490-B5EAFCB5BD8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73019" y="2990624"/>
            <a:ext cx="1104900" cy="11049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45619C2D-DFB4-5949-AF56-4C784F5EE15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22609" y="2990624"/>
            <a:ext cx="1104900" cy="11049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C535A69B-EB22-2F43-BBC5-DD9098E4509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72199" y="2990624"/>
            <a:ext cx="1104900" cy="11049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8DE6C019-6FE1-8F4C-A5F9-6865353F31E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21790" y="2990624"/>
            <a:ext cx="1104900" cy="11049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7A44F663-1827-F14E-8BF5-4A223CEEDA0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71379" y="2990624"/>
            <a:ext cx="1104900" cy="11049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5F2B817D-C714-7F44-B90D-8336AE4C99E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20966" y="2990624"/>
            <a:ext cx="1104900" cy="11049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5711C69D-F136-6242-A8EB-A6E49990CE5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4659" y="4546950"/>
            <a:ext cx="1104900" cy="11049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6026E21-0D54-F242-9243-9CC4774BC5B4}"/>
              </a:ext>
            </a:extLst>
          </p:cNvPr>
          <p:cNvSpPr txBox="1"/>
          <p:nvPr/>
        </p:nvSpPr>
        <p:spPr>
          <a:xfrm>
            <a:off x="1530219" y="5658427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82. </a:t>
            </a:r>
            <a:r>
              <a:rPr lang="nb-NO" sz="1000" dirty="0"/>
              <a:t>Eldre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35A4BEE-C302-6041-AA71-FC0B5F04B960}"/>
              </a:ext>
            </a:extLst>
          </p:cNvPr>
          <p:cNvSpPr txBox="1"/>
          <p:nvPr/>
        </p:nvSpPr>
        <p:spPr>
          <a:xfrm>
            <a:off x="2689857" y="5668475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83. </a:t>
            </a:r>
            <a:r>
              <a:rPr lang="nb-NO" sz="1000" dirty="0"/>
              <a:t>Dame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556821B-0997-DE4E-BC68-0C526A9C4293}"/>
              </a:ext>
            </a:extLst>
          </p:cNvPr>
          <p:cNvSpPr txBox="1"/>
          <p:nvPr/>
        </p:nvSpPr>
        <p:spPr>
          <a:xfrm>
            <a:off x="3784709" y="5668475"/>
            <a:ext cx="1194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84. </a:t>
            </a:r>
            <a:r>
              <a:rPr lang="nb-NO" sz="1000" dirty="0"/>
              <a:t>Mann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691E89D-026D-0340-8A39-CA0078F5BA4C}"/>
              </a:ext>
            </a:extLst>
          </p:cNvPr>
          <p:cNvSpPr txBox="1"/>
          <p:nvPr/>
        </p:nvSpPr>
        <p:spPr>
          <a:xfrm>
            <a:off x="497898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85. </a:t>
            </a:r>
            <a:r>
              <a:rPr lang="nb-NO" sz="1000" dirty="0"/>
              <a:t>Gammel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0C205B4-3AF2-D341-98D2-7D6E868D31CC}"/>
              </a:ext>
            </a:extLst>
          </p:cNvPr>
          <p:cNvSpPr txBox="1"/>
          <p:nvPr/>
        </p:nvSpPr>
        <p:spPr>
          <a:xfrm>
            <a:off x="612857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86. </a:t>
            </a:r>
            <a:r>
              <a:rPr lang="nb-NO" sz="1000" dirty="0"/>
              <a:t>Ungdom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48CCC2-2689-A94F-901A-1982A4F04EF0}"/>
              </a:ext>
            </a:extLst>
          </p:cNvPr>
          <p:cNvSpPr txBox="1"/>
          <p:nvPr/>
        </p:nvSpPr>
        <p:spPr>
          <a:xfrm>
            <a:off x="727816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87. </a:t>
            </a:r>
            <a:r>
              <a:rPr lang="nb-NO" sz="1000" dirty="0"/>
              <a:t>Barn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E1FC94-69F7-9049-9650-A468AB6C44F3}"/>
              </a:ext>
            </a:extLst>
          </p:cNvPr>
          <p:cNvSpPr txBox="1"/>
          <p:nvPr/>
        </p:nvSpPr>
        <p:spPr>
          <a:xfrm>
            <a:off x="842775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88. </a:t>
            </a:r>
            <a:r>
              <a:rPr lang="nb-NO" sz="1000" dirty="0"/>
              <a:t>Lege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90648F-4F0B-B94D-B581-C9CC9A8FA4B7}"/>
              </a:ext>
            </a:extLst>
          </p:cNvPr>
          <p:cNvSpPr txBox="1"/>
          <p:nvPr/>
        </p:nvSpPr>
        <p:spPr>
          <a:xfrm>
            <a:off x="9577350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89. </a:t>
            </a:r>
            <a:r>
              <a:rPr lang="nb-NO" sz="1000" dirty="0"/>
              <a:t>Sykehjem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1B6956-D8A2-A34B-AA61-8CB311FAAA6B}"/>
              </a:ext>
            </a:extLst>
          </p:cNvPr>
          <p:cNvSpPr txBox="1"/>
          <p:nvPr/>
        </p:nvSpPr>
        <p:spPr>
          <a:xfrm>
            <a:off x="1072693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90. </a:t>
            </a:r>
            <a:r>
              <a:rPr lang="nb-NO" sz="1000" dirty="0"/>
              <a:t>Barnehage</a:t>
            </a: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69B523B1-B182-2046-A285-E5C0C89C61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534297" y="4546950"/>
            <a:ext cx="1104900" cy="11049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747DF999-CD83-8F4E-9F5C-BEAC5431D1AE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679809" y="4546950"/>
            <a:ext cx="1104900" cy="110490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AD3975A0-1340-EF4C-8C8E-77A9A2F0E45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823429" y="4546950"/>
            <a:ext cx="1104900" cy="11049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AE0504B9-D556-8841-831D-FAB1EF794924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973019" y="4546950"/>
            <a:ext cx="1104900" cy="11049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329D72C1-0A0B-7141-9229-55AE9735D7AE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122609" y="4546950"/>
            <a:ext cx="1104900" cy="11049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376EFCB5-856A-4340-8336-9CB424844044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272199" y="4546950"/>
            <a:ext cx="1104900" cy="11049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EA520417-49FF-9D44-BAC6-AC7920A14E55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421790" y="4546950"/>
            <a:ext cx="1104900" cy="110490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10076280-7C23-E646-8BAF-4E38FD6AE0F5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571379" y="4546950"/>
            <a:ext cx="1104900" cy="1104900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EC6FC58A-BA7E-EF47-AD17-7A377FC75D1B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720966" y="4546950"/>
            <a:ext cx="1104900" cy="110490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9E2650D4-CC9E-8C4B-86E2-9B0D7CF56110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74659" y="1560065"/>
            <a:ext cx="1104900" cy="11049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BBC93469-DD7F-324D-81DE-041113B9857C}"/>
              </a:ext>
            </a:extLst>
          </p:cNvPr>
          <p:cNvSpPr txBox="1"/>
          <p:nvPr/>
        </p:nvSpPr>
        <p:spPr>
          <a:xfrm>
            <a:off x="426411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61. </a:t>
            </a:r>
            <a:r>
              <a:rPr lang="nb-NO" sz="1000" dirty="0"/>
              <a:t>Fotballspillere</a:t>
            </a:r>
          </a:p>
        </p:txBody>
      </p:sp>
    </p:spTree>
    <p:extLst>
      <p:ext uri="{BB962C8B-B14F-4D97-AF65-F5344CB8AC3E}">
        <p14:creationId xmlns:p14="http://schemas.microsoft.com/office/powerpoint/2010/main" val="5973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0B72-994C-3945-A338-C3608B44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KDDs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91–120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7582-3F96-174B-BC04-7C4AD3C3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1D9A2-EC7B-8D4A-BB60-682FF0F2BA8F}"/>
              </a:ext>
            </a:extLst>
          </p:cNvPr>
          <p:cNvSpPr txBox="1"/>
          <p:nvPr/>
        </p:nvSpPr>
        <p:spPr>
          <a:xfrm>
            <a:off x="1540267" y="2664078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92. </a:t>
            </a:r>
            <a:r>
              <a:rPr lang="nb-NO" sz="1000" dirty="0"/>
              <a:t>Barnevern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2DB0B-8C3C-8B41-8E92-1A5C8AA6AFE2}"/>
              </a:ext>
            </a:extLst>
          </p:cNvPr>
          <p:cNvSpPr txBox="1"/>
          <p:nvPr/>
        </p:nvSpPr>
        <p:spPr>
          <a:xfrm>
            <a:off x="2699905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93. </a:t>
            </a:r>
            <a:r>
              <a:rPr lang="nb-NO" sz="1000" dirty="0"/>
              <a:t>Familie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E659D-5F91-8946-8E07-C9F010DDB6C5}"/>
              </a:ext>
            </a:extLst>
          </p:cNvPr>
          <p:cNvSpPr txBox="1"/>
          <p:nvPr/>
        </p:nvSpPr>
        <p:spPr>
          <a:xfrm>
            <a:off x="3845417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94. </a:t>
            </a:r>
            <a:r>
              <a:rPr lang="nb-NO" sz="1000" dirty="0"/>
              <a:t>Ungdommer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9471A-87D5-AE4A-9735-C82CE585B9B7}"/>
              </a:ext>
            </a:extLst>
          </p:cNvPr>
          <p:cNvSpPr txBox="1"/>
          <p:nvPr/>
        </p:nvSpPr>
        <p:spPr>
          <a:xfrm>
            <a:off x="4989037" y="2664078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95. </a:t>
            </a:r>
            <a:r>
              <a:rPr lang="nb-NO" sz="1000" dirty="0"/>
              <a:t>Funksjons-hemmet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84C2-BC4F-A441-A38F-97EDF6114D2C}"/>
              </a:ext>
            </a:extLst>
          </p:cNvPr>
          <p:cNvSpPr txBox="1"/>
          <p:nvPr/>
        </p:nvSpPr>
        <p:spPr>
          <a:xfrm>
            <a:off x="613862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96. </a:t>
            </a:r>
            <a:r>
              <a:rPr lang="nb-NO" sz="1000" dirty="0"/>
              <a:t>Veivedlikehold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157D2-5821-5B4E-8ABA-3E0838630383}"/>
              </a:ext>
            </a:extLst>
          </p:cNvPr>
          <p:cNvSpPr txBox="1"/>
          <p:nvPr/>
        </p:nvSpPr>
        <p:spPr>
          <a:xfrm>
            <a:off x="728821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97. </a:t>
            </a:r>
            <a:r>
              <a:rPr lang="nb-NO" sz="1000" dirty="0"/>
              <a:t>Rådhus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6E656-BC7E-CE4C-94AE-506B388164BC}"/>
              </a:ext>
            </a:extLst>
          </p:cNvPr>
          <p:cNvSpPr txBox="1"/>
          <p:nvPr/>
        </p:nvSpPr>
        <p:spPr>
          <a:xfrm>
            <a:off x="843780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98. </a:t>
            </a:r>
            <a:r>
              <a:rPr lang="nb-NO" sz="1000" dirty="0"/>
              <a:t>Ordfører mann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108CB-6D45-FF41-BC12-E5487D4FDDD6}"/>
              </a:ext>
            </a:extLst>
          </p:cNvPr>
          <p:cNvSpPr txBox="1"/>
          <p:nvPr/>
        </p:nvSpPr>
        <p:spPr>
          <a:xfrm>
            <a:off x="9587398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99. </a:t>
            </a:r>
            <a:r>
              <a:rPr lang="nb-NO" sz="1000" dirty="0"/>
              <a:t>Ordfører dame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B13629-A167-A646-A57D-31B80CF82CD5}"/>
              </a:ext>
            </a:extLst>
          </p:cNvPr>
          <p:cNvSpPr txBox="1"/>
          <p:nvPr/>
        </p:nvSpPr>
        <p:spPr>
          <a:xfrm>
            <a:off x="1073698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100. </a:t>
            </a:r>
            <a:r>
              <a:rPr lang="nb-NO" sz="1000" dirty="0"/>
              <a:t>Ordfører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CD3CF-8CA3-0A43-BE5E-F51FAFE75B26}"/>
              </a:ext>
            </a:extLst>
          </p:cNvPr>
          <p:cNvSpPr txBox="1"/>
          <p:nvPr/>
        </p:nvSpPr>
        <p:spPr>
          <a:xfrm>
            <a:off x="285750" y="4090103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101. </a:t>
            </a:r>
            <a:r>
              <a:rPr lang="nb-NO" sz="1000" dirty="0"/>
              <a:t>Lokalpolitiker</a:t>
            </a:r>
          </a:p>
          <a:p>
            <a:pPr algn="ctr"/>
            <a:r>
              <a:rPr lang="nb-NO" sz="1000" dirty="0"/>
              <a:t>mann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015E553-AF7D-7E48-B502-0CEB2225E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297" y="1560065"/>
            <a:ext cx="1104900" cy="11049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3550BB0-5357-D244-B967-CDE9DCB49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9809" y="1560065"/>
            <a:ext cx="1104900" cy="11049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C0B4517-8DDE-0042-B482-2B5BE06551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3429" y="1560065"/>
            <a:ext cx="1104900" cy="11049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4C90B39-3839-4B43-959D-A389D4CE06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3019" y="1560065"/>
            <a:ext cx="1104900" cy="11049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81FCD81-936C-F344-8BFC-CF8038DD54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2609" y="1560065"/>
            <a:ext cx="1104900" cy="11049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AC01AE7-5802-204F-B692-2FBCDC663B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2199" y="1560065"/>
            <a:ext cx="1104900" cy="11049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7E0D99E-BB1D-0544-BE29-8EC44FF1A9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1790" y="1560065"/>
            <a:ext cx="1104900" cy="1104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1378CAC-76AE-E34B-9466-C0A20A1A4F7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71379" y="1560065"/>
            <a:ext cx="1104900" cy="11049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410D2302-F31C-4946-9661-A05AAA6F81F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20966" y="1560065"/>
            <a:ext cx="1104900" cy="11049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7537E9A-C663-784F-8214-F4E061F8B2D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4659" y="2990624"/>
            <a:ext cx="1104900" cy="11049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CE271F6-3B75-6140-95BC-201549C6391D}"/>
              </a:ext>
            </a:extLst>
          </p:cNvPr>
          <p:cNvSpPr txBox="1"/>
          <p:nvPr/>
        </p:nvSpPr>
        <p:spPr>
          <a:xfrm>
            <a:off x="2726018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103. </a:t>
            </a:r>
            <a:r>
              <a:rPr lang="nb-NO" sz="1000" dirty="0"/>
              <a:t>Lokalpolitiker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C2A8BB-B93F-014E-8A8D-0302311934D0}"/>
              </a:ext>
            </a:extLst>
          </p:cNvPr>
          <p:cNvSpPr txBox="1"/>
          <p:nvPr/>
        </p:nvSpPr>
        <p:spPr>
          <a:xfrm>
            <a:off x="3871530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104. </a:t>
            </a:r>
            <a:r>
              <a:rPr lang="nb-NO" sz="1000" dirty="0"/>
              <a:t>Tjenester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781171-8F09-804A-860E-598ECFFDF84A}"/>
              </a:ext>
            </a:extLst>
          </p:cNvPr>
          <p:cNvSpPr txBox="1"/>
          <p:nvPr/>
        </p:nvSpPr>
        <p:spPr>
          <a:xfrm>
            <a:off x="501515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105. </a:t>
            </a:r>
            <a:r>
              <a:rPr lang="nb-NO" sz="1000" dirty="0"/>
              <a:t>Tjenester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933267-A684-5B4A-A3AF-88E845442292}"/>
              </a:ext>
            </a:extLst>
          </p:cNvPr>
          <p:cNvSpPr txBox="1"/>
          <p:nvPr/>
        </p:nvSpPr>
        <p:spPr>
          <a:xfrm>
            <a:off x="616474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106. </a:t>
            </a:r>
            <a:r>
              <a:rPr lang="nb-NO" sz="1000" dirty="0"/>
              <a:t>Planlegging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DF1501-1760-4845-B7E9-D8435721D32C}"/>
              </a:ext>
            </a:extLst>
          </p:cNvPr>
          <p:cNvSpPr txBox="1"/>
          <p:nvPr/>
        </p:nvSpPr>
        <p:spPr>
          <a:xfrm>
            <a:off x="731433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107. </a:t>
            </a:r>
            <a:r>
              <a:rPr lang="nb-NO" sz="1000" dirty="0"/>
              <a:t>Møte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4645DE-A7BD-8E40-B8FF-A2AD3A7E6B5F}"/>
              </a:ext>
            </a:extLst>
          </p:cNvPr>
          <p:cNvSpPr txBox="1"/>
          <p:nvPr/>
        </p:nvSpPr>
        <p:spPr>
          <a:xfrm>
            <a:off x="846392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108. </a:t>
            </a:r>
            <a:r>
              <a:rPr lang="nb-NO" sz="1000" dirty="0"/>
              <a:t>Møte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FF071B-1FD0-5243-A506-37BD1A34195C}"/>
              </a:ext>
            </a:extLst>
          </p:cNvPr>
          <p:cNvSpPr txBox="1"/>
          <p:nvPr/>
        </p:nvSpPr>
        <p:spPr>
          <a:xfrm>
            <a:off x="9613511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109. </a:t>
            </a:r>
            <a:r>
              <a:rPr lang="nb-NO" sz="1000" dirty="0"/>
              <a:t>Kommune-styremøte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F13B09-537A-8049-B2AC-D9A8A30A5546}"/>
              </a:ext>
            </a:extLst>
          </p:cNvPr>
          <p:cNvSpPr txBox="1"/>
          <p:nvPr/>
        </p:nvSpPr>
        <p:spPr>
          <a:xfrm>
            <a:off x="10763100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110. </a:t>
            </a:r>
            <a:r>
              <a:rPr lang="nb-NO" sz="1000" dirty="0"/>
              <a:t>Kommune-styremøte taler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B49E57-9D97-264C-985C-69E3343C19FA}"/>
              </a:ext>
            </a:extLst>
          </p:cNvPr>
          <p:cNvSpPr txBox="1"/>
          <p:nvPr/>
        </p:nvSpPr>
        <p:spPr>
          <a:xfrm>
            <a:off x="371231" y="5658427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111. </a:t>
            </a:r>
            <a:r>
              <a:rPr lang="nb-NO" sz="1000" dirty="0"/>
              <a:t>Lovsamling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A404C1-FD32-5349-905F-EE61EBD860B4}"/>
              </a:ext>
            </a:extLst>
          </p:cNvPr>
          <p:cNvSpPr txBox="1"/>
          <p:nvPr/>
        </p:nvSpPr>
        <p:spPr>
          <a:xfrm>
            <a:off x="1566380" y="4095524"/>
            <a:ext cx="10989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102. </a:t>
            </a:r>
            <a:r>
              <a:rPr lang="nb-NO" sz="1000" dirty="0"/>
              <a:t>Lokalpolitiker dame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DEDE628B-2A18-7A45-9E99-ADB6AFBEA59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34297" y="2990624"/>
            <a:ext cx="1104900" cy="11049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E3AC97D-3B4E-844A-8ABA-7ADAB691347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79809" y="2990624"/>
            <a:ext cx="1104900" cy="11049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F5D7E350-3DED-F941-AEC7-90A013D973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23429" y="2990624"/>
            <a:ext cx="1104900" cy="11049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89824B23-F2B6-5549-B599-7E29A062C8F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73019" y="2990624"/>
            <a:ext cx="1104900" cy="11049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5A8C1746-0EA2-B64A-9830-28391204604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22609" y="2990624"/>
            <a:ext cx="1104900" cy="11049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B5ED2A00-9F84-0040-AE56-550DC38AFBC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72199" y="2990624"/>
            <a:ext cx="1104900" cy="11049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A2B2852E-B92E-2E4B-9C7B-47955F4F90A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21790" y="2990624"/>
            <a:ext cx="1104900" cy="11049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FE7FD86E-C915-204C-9202-94A2DBDF9FF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71379" y="2990624"/>
            <a:ext cx="1104900" cy="11049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37805122-4E89-D94A-B591-02D86FE6162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20966" y="2990624"/>
            <a:ext cx="1104900" cy="11049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8C50C9D1-C209-5343-BF97-8544A4DDA595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4659" y="4546950"/>
            <a:ext cx="1104900" cy="11049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C40C0BA-7CAA-EB49-84E4-44BD14B967F1}"/>
              </a:ext>
            </a:extLst>
          </p:cNvPr>
          <p:cNvSpPr txBox="1"/>
          <p:nvPr/>
        </p:nvSpPr>
        <p:spPr>
          <a:xfrm>
            <a:off x="1506485" y="5658427"/>
            <a:ext cx="10989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112. </a:t>
            </a:r>
            <a:r>
              <a:rPr lang="nb-NO" sz="1000" dirty="0"/>
              <a:t>Kommune-loven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48B111-50A4-7D4B-A8F6-997CCD249787}"/>
              </a:ext>
            </a:extLst>
          </p:cNvPr>
          <p:cNvSpPr txBox="1"/>
          <p:nvPr/>
        </p:nvSpPr>
        <p:spPr>
          <a:xfrm>
            <a:off x="2666123" y="5668475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113. </a:t>
            </a:r>
            <a:r>
              <a:rPr lang="nb-NO" sz="1000" dirty="0"/>
              <a:t>Lovparagraf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03925F-819E-4F4B-82BF-335F4EDAD433}"/>
              </a:ext>
            </a:extLst>
          </p:cNvPr>
          <p:cNvSpPr txBox="1"/>
          <p:nvPr/>
        </p:nvSpPr>
        <p:spPr>
          <a:xfrm>
            <a:off x="3760975" y="5668475"/>
            <a:ext cx="1194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114. </a:t>
            </a:r>
            <a:r>
              <a:rPr lang="nb-NO" sz="1000" dirty="0"/>
              <a:t>Vedtak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4F905D2-809A-C04C-9579-02D6411680AB}"/>
              </a:ext>
            </a:extLst>
          </p:cNvPr>
          <p:cNvSpPr txBox="1"/>
          <p:nvPr/>
        </p:nvSpPr>
        <p:spPr>
          <a:xfrm>
            <a:off x="4955255" y="5668475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115. </a:t>
            </a:r>
            <a:r>
              <a:rPr lang="nb-NO" sz="1000" dirty="0"/>
              <a:t>Kjønns-balanse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5FD33C-45C3-5441-880B-89C949E99FB7}"/>
              </a:ext>
            </a:extLst>
          </p:cNvPr>
          <p:cNvSpPr txBox="1"/>
          <p:nvPr/>
        </p:nvSpPr>
        <p:spPr>
          <a:xfrm>
            <a:off x="6104845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116. </a:t>
            </a:r>
            <a:r>
              <a:rPr lang="nb-NO" sz="1000" dirty="0"/>
              <a:t>Sakspapirer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9FC269F-24A7-744F-B56A-99EB03F6F615}"/>
              </a:ext>
            </a:extLst>
          </p:cNvPr>
          <p:cNvSpPr txBox="1"/>
          <p:nvPr/>
        </p:nvSpPr>
        <p:spPr>
          <a:xfrm>
            <a:off x="7254435" y="5668475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117. </a:t>
            </a:r>
            <a:r>
              <a:rPr lang="nb-NO" sz="1000" dirty="0"/>
              <a:t>Same rein sametelt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D6E660-2B9A-844C-AD41-3AA6F5E4099B}"/>
              </a:ext>
            </a:extLst>
          </p:cNvPr>
          <p:cNvSpPr txBox="1"/>
          <p:nvPr/>
        </p:nvSpPr>
        <p:spPr>
          <a:xfrm>
            <a:off x="8404025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118. </a:t>
            </a:r>
            <a:r>
              <a:rPr lang="nb-NO" sz="1000" dirty="0"/>
              <a:t>Same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9FAC871-5AC4-BC44-AF13-E8C373E81990}"/>
              </a:ext>
            </a:extLst>
          </p:cNvPr>
          <p:cNvSpPr txBox="1"/>
          <p:nvPr/>
        </p:nvSpPr>
        <p:spPr>
          <a:xfrm>
            <a:off x="9553616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119. </a:t>
            </a:r>
            <a:r>
              <a:rPr lang="nb-NO" sz="1000" dirty="0"/>
              <a:t>Rein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6C2106-F169-C34B-B075-6C4D2A0F87A8}"/>
              </a:ext>
            </a:extLst>
          </p:cNvPr>
          <p:cNvSpPr txBox="1"/>
          <p:nvPr/>
        </p:nvSpPr>
        <p:spPr>
          <a:xfrm>
            <a:off x="10703205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120. </a:t>
            </a:r>
            <a:r>
              <a:rPr lang="nb-NO" sz="1000" dirty="0"/>
              <a:t>Minoritet</a:t>
            </a: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54D5DB8F-0598-5942-962B-8B49D6D114F7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534297" y="4546950"/>
            <a:ext cx="1104900" cy="11049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E86B1DD5-12DE-4C40-A0FD-796156F32728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679809" y="4546950"/>
            <a:ext cx="1104900" cy="110490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38A2768E-FB1C-C949-AFA2-F3ADB1F05829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823429" y="4546950"/>
            <a:ext cx="1104900" cy="11049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6BA5C08B-8F7B-B744-A41F-6A26C1BFEC2A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973019" y="4546950"/>
            <a:ext cx="1104900" cy="11049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C54E1E28-BC4F-6F4F-93C1-C5C1577243C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122609" y="4546950"/>
            <a:ext cx="1104900" cy="11049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BA864FF7-6444-B64C-A381-66F4E82ED3B9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272199" y="4546950"/>
            <a:ext cx="1104900" cy="11049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1BBBDD2B-B80F-3C46-B3BB-0FB73EF24B78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421790" y="4546950"/>
            <a:ext cx="1104900" cy="110490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75BFA718-E490-9042-993E-1B091C8C8E8F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571379" y="4546950"/>
            <a:ext cx="1104900" cy="1104900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86ED080B-146B-8342-B022-53FFF3DA0075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720966" y="4546950"/>
            <a:ext cx="1104900" cy="110490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781BA6B5-B080-0A4E-94CF-DC55F485E5BC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74659" y="1560065"/>
            <a:ext cx="1104900" cy="11049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32F8502C-BF59-634B-8652-00846A8DDB18}"/>
              </a:ext>
            </a:extLst>
          </p:cNvPr>
          <p:cNvSpPr txBox="1"/>
          <p:nvPr/>
        </p:nvSpPr>
        <p:spPr>
          <a:xfrm>
            <a:off x="401585" y="2659846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91. </a:t>
            </a:r>
            <a:r>
              <a:rPr lang="nb-NO" sz="1000" dirty="0"/>
              <a:t>Psykolog</a:t>
            </a:r>
          </a:p>
        </p:txBody>
      </p:sp>
    </p:spTree>
    <p:extLst>
      <p:ext uri="{BB962C8B-B14F-4D97-AF65-F5344CB8AC3E}">
        <p14:creationId xmlns:p14="http://schemas.microsoft.com/office/powerpoint/2010/main" val="16260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4F99-CFC4-A741-B92F-5E2D53F3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KDDs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121–141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21C1E-690C-0148-BAC6-186B8189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59251-B45B-914A-A91A-3873EC1D61B4}"/>
              </a:ext>
            </a:extLst>
          </p:cNvPr>
          <p:cNvSpPr txBox="1"/>
          <p:nvPr/>
        </p:nvSpPr>
        <p:spPr>
          <a:xfrm>
            <a:off x="1540267" y="2664078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122. </a:t>
            </a:r>
            <a:r>
              <a:rPr lang="nb-NO" sz="1000" dirty="0" err="1"/>
              <a:t>Utenforskap</a:t>
            </a:r>
            <a:endParaRPr lang="nb-NO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E3953-C928-774D-86C4-B563CE24A8AE}"/>
              </a:ext>
            </a:extLst>
          </p:cNvPr>
          <p:cNvSpPr txBox="1"/>
          <p:nvPr/>
        </p:nvSpPr>
        <p:spPr>
          <a:xfrm>
            <a:off x="2699905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123. </a:t>
            </a:r>
            <a:r>
              <a:rPr lang="nb-NO" sz="1000" dirty="0"/>
              <a:t>Byggeprosess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40877-1B65-E149-8BEC-839E95ACC566}"/>
              </a:ext>
            </a:extLst>
          </p:cNvPr>
          <p:cNvSpPr txBox="1"/>
          <p:nvPr/>
        </p:nvSpPr>
        <p:spPr>
          <a:xfrm>
            <a:off x="3845417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124. </a:t>
            </a:r>
            <a:r>
              <a:rPr lang="nb-NO" sz="1000" dirty="0"/>
              <a:t>Plan og kart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0DC19-4F1E-8F49-8DB9-9FA47A5F8B16}"/>
              </a:ext>
            </a:extLst>
          </p:cNvPr>
          <p:cNvSpPr txBox="1"/>
          <p:nvPr/>
        </p:nvSpPr>
        <p:spPr>
          <a:xfrm>
            <a:off x="498903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125. </a:t>
            </a:r>
            <a:r>
              <a:rPr lang="nb-NO" sz="1000" dirty="0"/>
              <a:t>Byutvikling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AA4D1-8294-984D-87E0-E88BDA0C210E}"/>
              </a:ext>
            </a:extLst>
          </p:cNvPr>
          <p:cNvSpPr txBox="1"/>
          <p:nvPr/>
        </p:nvSpPr>
        <p:spPr>
          <a:xfrm>
            <a:off x="6138627" y="2664078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126. </a:t>
            </a:r>
            <a:r>
              <a:rPr lang="nb-NO" sz="1000" dirty="0"/>
              <a:t>Kommunal utvikling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FC346-4BFD-1D4F-8F2B-7C118C38846B}"/>
              </a:ext>
            </a:extLst>
          </p:cNvPr>
          <p:cNvSpPr txBox="1"/>
          <p:nvPr/>
        </p:nvSpPr>
        <p:spPr>
          <a:xfrm>
            <a:off x="728821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127. </a:t>
            </a:r>
            <a:r>
              <a:rPr lang="nb-NO" sz="1000" dirty="0"/>
              <a:t>Personvern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3AD54-302D-8148-9402-1D6EA0E24900}"/>
              </a:ext>
            </a:extLst>
          </p:cNvPr>
          <p:cNvSpPr txBox="1"/>
          <p:nvPr/>
        </p:nvSpPr>
        <p:spPr>
          <a:xfrm>
            <a:off x="843780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128. </a:t>
            </a:r>
            <a:r>
              <a:rPr lang="nb-NO" sz="1000" dirty="0"/>
              <a:t>Innovasjon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95A17E-7481-B141-88C0-258D108643B5}"/>
              </a:ext>
            </a:extLst>
          </p:cNvPr>
          <p:cNvSpPr txBox="1"/>
          <p:nvPr/>
        </p:nvSpPr>
        <p:spPr>
          <a:xfrm>
            <a:off x="9587398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129. </a:t>
            </a:r>
            <a:r>
              <a:rPr lang="nb-NO" sz="1000" dirty="0"/>
              <a:t>Prosess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6F700-A06E-DC4F-AA43-F150C4300842}"/>
              </a:ext>
            </a:extLst>
          </p:cNvPr>
          <p:cNvSpPr txBox="1"/>
          <p:nvPr/>
        </p:nvSpPr>
        <p:spPr>
          <a:xfrm>
            <a:off x="1073698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130. </a:t>
            </a:r>
            <a:r>
              <a:rPr lang="nb-NO" sz="1000" dirty="0"/>
              <a:t>Kvalitet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AEEF42A-1C7A-A546-9939-898DC583E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249" y="1560065"/>
            <a:ext cx="1104900" cy="11049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1888FC4-2120-AF4F-9CA8-D6FFA76DB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9761" y="1560065"/>
            <a:ext cx="1104900" cy="11049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F7C2E33-46F3-9440-A892-5E96EB17F5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3429" y="1560065"/>
            <a:ext cx="1104900" cy="11049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9DEEAE1-F5C7-E940-9389-0ADB89B884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3019" y="1560065"/>
            <a:ext cx="1104900" cy="11049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D603832-56B8-E64E-B63D-F249684A35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2609" y="1560065"/>
            <a:ext cx="1104900" cy="1104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FBC8B4D9-29C7-D64F-BF7D-E6BE1AE45A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2199" y="1560065"/>
            <a:ext cx="1104900" cy="11049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88B98F4-2466-DC48-92A3-6CF91FD73E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1790" y="1560065"/>
            <a:ext cx="1104900" cy="11049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88057FA4-1B01-5246-A3F3-58CF6569B3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71379" y="1560065"/>
            <a:ext cx="1104900" cy="11049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2D27414-D297-B149-BF09-D3561C953C8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20966" y="1560065"/>
            <a:ext cx="1104900" cy="11049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63C093D-A842-CC44-A9AF-1E1BCCEE696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4659" y="2990624"/>
            <a:ext cx="1104900" cy="11049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9D3E69-0F80-004C-A43B-403EF15209B7}"/>
              </a:ext>
            </a:extLst>
          </p:cNvPr>
          <p:cNvSpPr txBox="1"/>
          <p:nvPr/>
        </p:nvSpPr>
        <p:spPr>
          <a:xfrm>
            <a:off x="1534297" y="4095524"/>
            <a:ext cx="10948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132. </a:t>
            </a:r>
            <a:r>
              <a:rPr lang="nb-NO" sz="1000" dirty="0"/>
              <a:t>Verdi for næringslivet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AE9F9D-8A0C-5C47-BA28-CB4EE6106A5D}"/>
              </a:ext>
            </a:extLst>
          </p:cNvPr>
          <p:cNvSpPr txBox="1"/>
          <p:nvPr/>
        </p:nvSpPr>
        <p:spPr>
          <a:xfrm>
            <a:off x="2679809" y="4095524"/>
            <a:ext cx="10948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133. </a:t>
            </a:r>
            <a:r>
              <a:rPr lang="nb-NO" sz="1000" dirty="0"/>
              <a:t>Elektronisk kommunikasjon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CEAF9E-ADC4-B04B-BFB5-43269CC4FA3F}"/>
              </a:ext>
            </a:extLst>
          </p:cNvPr>
          <p:cNvSpPr txBox="1"/>
          <p:nvPr/>
        </p:nvSpPr>
        <p:spPr>
          <a:xfrm>
            <a:off x="3823429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134. </a:t>
            </a:r>
            <a:r>
              <a:rPr lang="nb-NO" sz="1000" dirty="0"/>
              <a:t>Medarbeider-tilfredshet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24999C-F346-1244-A8F4-F0799A1177EB}"/>
              </a:ext>
            </a:extLst>
          </p:cNvPr>
          <p:cNvSpPr txBox="1"/>
          <p:nvPr/>
        </p:nvSpPr>
        <p:spPr>
          <a:xfrm>
            <a:off x="4973019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135. </a:t>
            </a:r>
            <a:r>
              <a:rPr lang="nb-NO" sz="1000" dirty="0"/>
              <a:t>Innbygger-involvering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7A5135-A2A3-5D4A-A441-7313386DB192}"/>
              </a:ext>
            </a:extLst>
          </p:cNvPr>
          <p:cNvSpPr txBox="1"/>
          <p:nvPr/>
        </p:nvSpPr>
        <p:spPr>
          <a:xfrm>
            <a:off x="6122609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136. </a:t>
            </a:r>
            <a:r>
              <a:rPr lang="nb-NO" sz="1000" dirty="0"/>
              <a:t>Kopiert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3CB381-42B5-D545-B427-B80A1EB9DA25}"/>
              </a:ext>
            </a:extLst>
          </p:cNvPr>
          <p:cNvSpPr txBox="1"/>
          <p:nvPr/>
        </p:nvSpPr>
        <p:spPr>
          <a:xfrm>
            <a:off x="7272199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137. </a:t>
            </a:r>
            <a:r>
              <a:rPr lang="nb-NO" sz="1000" dirty="0"/>
              <a:t>Høring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80F8B5-6BCC-0744-9970-0B37987FE127}"/>
              </a:ext>
            </a:extLst>
          </p:cNvPr>
          <p:cNvSpPr txBox="1"/>
          <p:nvPr/>
        </p:nvSpPr>
        <p:spPr>
          <a:xfrm>
            <a:off x="842179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138. </a:t>
            </a:r>
            <a:r>
              <a:rPr lang="nb-NO" sz="1000" dirty="0"/>
              <a:t>Høring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A289B0-89E7-6C4F-BFDE-07D79A7CF111}"/>
              </a:ext>
            </a:extLst>
          </p:cNvPr>
          <p:cNvSpPr txBox="1"/>
          <p:nvPr/>
        </p:nvSpPr>
        <p:spPr>
          <a:xfrm>
            <a:off x="9571379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139. </a:t>
            </a:r>
            <a:r>
              <a:rPr lang="nb-NO" sz="1000" dirty="0"/>
              <a:t>Høring 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69A6E8-34FD-084B-966D-7C19EF8D6AE0}"/>
              </a:ext>
            </a:extLst>
          </p:cNvPr>
          <p:cNvSpPr txBox="1"/>
          <p:nvPr/>
        </p:nvSpPr>
        <p:spPr>
          <a:xfrm>
            <a:off x="10720966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140. </a:t>
            </a:r>
            <a:r>
              <a:rPr lang="nb-NO" sz="1000" dirty="0"/>
              <a:t>Høring 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E1B31F-8590-9344-B5D7-1DA91CCB35F8}"/>
              </a:ext>
            </a:extLst>
          </p:cNvPr>
          <p:cNvSpPr txBox="1"/>
          <p:nvPr/>
        </p:nvSpPr>
        <p:spPr>
          <a:xfrm>
            <a:off x="374659" y="4095524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131. </a:t>
            </a:r>
            <a:r>
              <a:rPr lang="nb-NO" sz="1000" dirty="0"/>
              <a:t>Effektivitet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52B93176-94F9-5049-96FD-0E9870E6273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34297" y="2990624"/>
            <a:ext cx="1104900" cy="11049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268274C6-7886-7149-888C-9C8527127D0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79809" y="2990624"/>
            <a:ext cx="1104900" cy="11049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C5452B8A-9995-9C49-B369-3CBD0367AA6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23429" y="2990624"/>
            <a:ext cx="1104900" cy="11049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21BC02B3-B390-B84A-82BE-78376BDC87D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73019" y="2990624"/>
            <a:ext cx="1104900" cy="11049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5685E372-3DC5-E041-8C8D-1EB268AC258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22609" y="2990624"/>
            <a:ext cx="1104900" cy="11049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2345CF71-6258-FB49-8A90-F0A8F5C71CF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72199" y="2990624"/>
            <a:ext cx="1104900" cy="11049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53E10342-9879-5048-8711-9DD05FE03CF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21790" y="2990624"/>
            <a:ext cx="1104900" cy="11049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C847BB2E-1BC3-0740-978E-128E415331D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71379" y="2990624"/>
            <a:ext cx="1104900" cy="11049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394CCC93-CDB4-0A47-A625-5EB60236821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20966" y="2990624"/>
            <a:ext cx="1104900" cy="11049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AF7A122-A1FC-D942-936B-4F40F9A14302}"/>
              </a:ext>
            </a:extLst>
          </p:cNvPr>
          <p:cNvSpPr txBox="1"/>
          <p:nvPr/>
        </p:nvSpPr>
        <p:spPr>
          <a:xfrm>
            <a:off x="374659" y="5658427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141. </a:t>
            </a:r>
            <a:r>
              <a:rPr lang="nb-NO" sz="1000" dirty="0"/>
              <a:t>Vindkraft</a:t>
            </a: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C4C007D5-76B5-5A40-8EFA-D7AE83DB425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4659" y="4546950"/>
            <a:ext cx="1104900" cy="110490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2AFAB716-52F8-AB42-9A8B-DD0ADB3D2793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74659" y="1560065"/>
            <a:ext cx="1104900" cy="11049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44C539F-6BAB-6147-B76D-33842F7EC703}"/>
              </a:ext>
            </a:extLst>
          </p:cNvPr>
          <p:cNvSpPr txBox="1"/>
          <p:nvPr/>
        </p:nvSpPr>
        <p:spPr>
          <a:xfrm>
            <a:off x="429397" y="2673775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121. </a:t>
            </a:r>
            <a:r>
              <a:rPr lang="nb-NO" sz="1000" dirty="0"/>
              <a:t>Nasjonale minoriteter</a:t>
            </a:r>
          </a:p>
        </p:txBody>
      </p:sp>
    </p:spTree>
    <p:extLst>
      <p:ext uri="{BB962C8B-B14F-4D97-AF65-F5344CB8AC3E}">
        <p14:creationId xmlns:p14="http://schemas.microsoft.com/office/powerpoint/2010/main" val="42587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KDD feb 22">
      <a:dk1>
        <a:srgbClr val="000000"/>
      </a:dk1>
      <a:lt1>
        <a:srgbClr val="FFFFFF"/>
      </a:lt1>
      <a:dk2>
        <a:srgbClr val="666666"/>
      </a:dk2>
      <a:lt2>
        <a:srgbClr val="E1E1E1"/>
      </a:lt2>
      <a:accent1>
        <a:srgbClr val="0084BD"/>
      </a:accent1>
      <a:accent2>
        <a:srgbClr val="F39000"/>
      </a:accent2>
      <a:accent3>
        <a:srgbClr val="002E5E"/>
      </a:accent3>
      <a:accent4>
        <a:srgbClr val="E42313"/>
      </a:accent4>
      <a:accent5>
        <a:srgbClr val="005F32"/>
      </a:accent5>
      <a:accent6>
        <a:srgbClr val="91C887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99920D23-5A0B-4026-AB81-BDA7745FFCB8}" vid="{4293A087-B40A-4E62-9965-4256843DCA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</TotalTime>
  <Words>616</Words>
  <Application>Microsoft Office PowerPoint</Application>
  <PresentationFormat>Widescreen</PresentationFormat>
  <Paragraphs>165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Open Sans</vt:lpstr>
      <vt:lpstr>Default Theme</vt:lpstr>
      <vt:lpstr>PowerPoint-presentasjon</vt:lpstr>
      <vt:lpstr>KDDs ikonbibliotek BRUKSANVISNING</vt:lpstr>
      <vt:lpstr>KDDs ikonbibliotek 1–30</vt:lpstr>
      <vt:lpstr>KDDs ikonbibliotek 31–60</vt:lpstr>
      <vt:lpstr>KDDs ikonbibliotek 61–90</vt:lpstr>
      <vt:lpstr>KDDs ikonbibliotek 91–120</vt:lpstr>
      <vt:lpstr>KDDs ikonbibliotek 121–141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Mowinckel Hild</dc:creator>
  <cp:lastModifiedBy>Mowinckel Hild</cp:lastModifiedBy>
  <cp:revision>2</cp:revision>
  <dcterms:created xsi:type="dcterms:W3CDTF">2022-03-22T10:39:41Z</dcterms:created>
  <dcterms:modified xsi:type="dcterms:W3CDTF">2022-03-22T10:47:42Z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2f7043-6caf-4431-9109-8eff758a1d8b_Enabled">
    <vt:lpwstr>true</vt:lpwstr>
  </property>
  <property fmtid="{D5CDD505-2E9C-101B-9397-08002B2CF9AE}" pid="3" name="MSIP_Label_b22f7043-6caf-4431-9109-8eff758a1d8b_SetDate">
    <vt:lpwstr>2022-03-22T10:39:42Z</vt:lpwstr>
  </property>
  <property fmtid="{D5CDD505-2E9C-101B-9397-08002B2CF9AE}" pid="4" name="MSIP_Label_b22f7043-6caf-4431-9109-8eff758a1d8b_Method">
    <vt:lpwstr>Standard</vt:lpwstr>
  </property>
  <property fmtid="{D5CDD505-2E9C-101B-9397-08002B2CF9AE}" pid="5" name="MSIP_Label_b22f7043-6caf-4431-9109-8eff758a1d8b_Name">
    <vt:lpwstr>Intern (DSS)</vt:lpwstr>
  </property>
  <property fmtid="{D5CDD505-2E9C-101B-9397-08002B2CF9AE}" pid="6" name="MSIP_Label_b22f7043-6caf-4431-9109-8eff758a1d8b_SiteId">
    <vt:lpwstr>f696e186-1c3b-44cd-bf76-5ace0e7007bd</vt:lpwstr>
  </property>
  <property fmtid="{D5CDD505-2E9C-101B-9397-08002B2CF9AE}" pid="7" name="MSIP_Label_b22f7043-6caf-4431-9109-8eff758a1d8b_ActionId">
    <vt:lpwstr>3f3bcc37-ee19-4dc3-86aa-7805a48d08bc</vt:lpwstr>
  </property>
  <property fmtid="{D5CDD505-2E9C-101B-9397-08002B2CF9AE}" pid="8" name="MSIP_Label_b22f7043-6caf-4431-9109-8eff758a1d8b_ContentBits">
    <vt:lpwstr>0</vt:lpwstr>
  </property>
</Properties>
</file>