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60" r:id="rId5"/>
    <p:sldId id="261" r:id="rId6"/>
    <p:sldId id="262" r:id="rId7"/>
    <p:sldId id="264" r:id="rId8"/>
    <p:sldId id="265" r:id="rId9"/>
    <p:sldId id="27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62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3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6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00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3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86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5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67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43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D0C7-79F3-4ADC-BD1D-F0D331D0014A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7D72-0947-4871-BB26-388297FF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7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083538"/>
            <a:ext cx="8706999" cy="592830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207808" y="3234652"/>
            <a:ext cx="17763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Ideer til prosjekt </a:t>
            </a:r>
          </a:p>
        </p:txBody>
      </p:sp>
      <p:sp>
        <p:nvSpPr>
          <p:cNvPr id="6" name="Rektangel 5"/>
          <p:cNvSpPr/>
          <p:nvPr/>
        </p:nvSpPr>
        <p:spPr>
          <a:xfrm>
            <a:off x="1357746" y="498763"/>
            <a:ext cx="8072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Fra ide til prosjekt med to </a:t>
            </a:r>
            <a:r>
              <a:rPr lang="nb-NO" sz="3200" b="1" dirty="0" err="1"/>
              <a:t>phd</a:t>
            </a:r>
            <a:r>
              <a:rPr lang="nb-NO" sz="3200" b="1" dirty="0"/>
              <a:t> stillinger</a:t>
            </a:r>
          </a:p>
        </p:txBody>
      </p:sp>
    </p:spTree>
    <p:extLst>
      <p:ext uri="{BB962C8B-B14F-4D97-AF65-F5344CB8AC3E}">
        <p14:creationId xmlns:p14="http://schemas.microsoft.com/office/powerpoint/2010/main" val="28228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Interreg Sverige-Norge 2014-2020 Grenseløst samarbeid</a:t>
            </a:r>
            <a:br>
              <a:rPr lang="nb-NO" dirty="0"/>
            </a:br>
            <a:r>
              <a:rPr lang="nb-NO" dirty="0"/>
              <a:t>Innovasjonsmidler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Forbedre </a:t>
            </a:r>
            <a:r>
              <a:rPr lang="nb-NO" dirty="0" err="1"/>
              <a:t>vård</a:t>
            </a:r>
            <a:r>
              <a:rPr lang="nb-NO" dirty="0"/>
              <a:t> </a:t>
            </a:r>
            <a:r>
              <a:rPr lang="nb-NO" dirty="0" err="1"/>
              <a:t>ock</a:t>
            </a:r>
            <a:r>
              <a:rPr lang="nb-NO" dirty="0"/>
              <a:t> </a:t>
            </a:r>
            <a:r>
              <a:rPr lang="nb-NO" dirty="0" err="1"/>
              <a:t>overlevnad</a:t>
            </a:r>
            <a:r>
              <a:rPr lang="nb-NO" dirty="0"/>
              <a:t> </a:t>
            </a:r>
            <a:r>
              <a:rPr lang="nb-NO" dirty="0" err="1"/>
              <a:t>gjenom</a:t>
            </a:r>
            <a:r>
              <a:rPr lang="nb-NO" dirty="0"/>
              <a:t> beslutningsstøtte ved </a:t>
            </a:r>
            <a:r>
              <a:rPr lang="nb-NO" dirty="0" err="1"/>
              <a:t>stød</a:t>
            </a:r>
            <a:r>
              <a:rPr lang="nb-NO" dirty="0"/>
              <a:t> av kunstig intelligens </a:t>
            </a:r>
          </a:p>
        </p:txBody>
      </p:sp>
    </p:spTree>
    <p:extLst>
      <p:ext uri="{BB962C8B-B14F-4D97-AF65-F5344CB8AC3E}">
        <p14:creationId xmlns:p14="http://schemas.microsoft.com/office/powerpoint/2010/main" val="38963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Tar i bruk kunstig </a:t>
            </a:r>
            <a:r>
              <a:rPr lang="nb-NO" dirty="0" err="1"/>
              <a:t>intelligense</a:t>
            </a:r>
            <a:r>
              <a:rPr lang="nb-NO" dirty="0"/>
              <a:t> (</a:t>
            </a:r>
            <a:r>
              <a:rPr lang="nb-NO" dirty="0" err="1"/>
              <a:t>Artificiell</a:t>
            </a:r>
            <a:r>
              <a:rPr lang="nb-NO" dirty="0"/>
              <a:t> </a:t>
            </a:r>
            <a:r>
              <a:rPr lang="nb-NO" dirty="0" err="1"/>
              <a:t>Inteligence</a:t>
            </a:r>
            <a:r>
              <a:rPr lang="nb-NO" dirty="0"/>
              <a:t>, AI) </a:t>
            </a:r>
          </a:p>
          <a:p>
            <a:r>
              <a:rPr lang="nb-NO" dirty="0"/>
              <a:t>Beslutningsstøtte innen helsesektoren -prediksjon</a:t>
            </a:r>
          </a:p>
          <a:p>
            <a:r>
              <a:rPr lang="nb-NO" dirty="0"/>
              <a:t>Datainnsamling fra begge sider av grensen for å utvikle bedre systemer enn det som er tilgjengelig i dag ved hjelp AI. </a:t>
            </a:r>
          </a:p>
          <a:p>
            <a:r>
              <a:rPr lang="sv-SE" dirty="0"/>
              <a:t>Knyttet til akutt medisinsk eller forværret medisinsk tilstand</a:t>
            </a:r>
          </a:p>
          <a:p>
            <a:r>
              <a:rPr lang="sv-SE" dirty="0"/>
              <a:t>Hvor?: Legevakt, KAD, sykehus, ambulase</a:t>
            </a:r>
          </a:p>
          <a:p>
            <a:r>
              <a:rPr lang="sv-SE" dirty="0"/>
              <a:t>Sparer verdifull tid til å prekdiksjon - diagnostisere </a:t>
            </a:r>
          </a:p>
          <a:p>
            <a:r>
              <a:rPr lang="sv-SE" dirty="0"/>
              <a:t>Målrettet behandling – rett nivå -  rett tid.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25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12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Deltakere i prosjektet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5024819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Høgskolen i Østfold; fakulteter HVO og IIØ</a:t>
            </a:r>
          </a:p>
          <a:p>
            <a:r>
              <a:rPr lang="nb-NO" dirty="0" err="1"/>
              <a:t>Høskolan</a:t>
            </a:r>
            <a:r>
              <a:rPr lang="nb-NO" dirty="0"/>
              <a:t> i </a:t>
            </a:r>
            <a:r>
              <a:rPr lang="nb-NO" dirty="0" err="1"/>
              <a:t>Borøs</a:t>
            </a:r>
            <a:r>
              <a:rPr lang="nb-NO" dirty="0"/>
              <a:t> </a:t>
            </a:r>
            <a:r>
              <a:rPr lang="nb-NO" dirty="0" err="1"/>
              <a:t>Prehospen</a:t>
            </a:r>
            <a:endParaRPr lang="nb-NO" dirty="0"/>
          </a:p>
          <a:p>
            <a:r>
              <a:rPr lang="nb-NO" dirty="0"/>
              <a:t>Sykehuset Østfold </a:t>
            </a:r>
          </a:p>
          <a:p>
            <a:r>
              <a:rPr lang="nb-NO" dirty="0"/>
              <a:t>Chalmers </a:t>
            </a:r>
            <a:r>
              <a:rPr lang="nb-NO" dirty="0" err="1"/>
              <a:t>Tekniska</a:t>
            </a:r>
            <a:r>
              <a:rPr lang="nb-NO" dirty="0"/>
              <a:t> </a:t>
            </a:r>
            <a:r>
              <a:rPr lang="nb-NO" dirty="0" err="1"/>
              <a:t>Högskola</a:t>
            </a:r>
            <a:r>
              <a:rPr lang="nb-NO" dirty="0">
                <a:effectLst/>
              </a:rPr>
              <a:t> </a:t>
            </a:r>
            <a:r>
              <a:rPr lang="nb-NO" dirty="0"/>
              <a:t>  </a:t>
            </a:r>
          </a:p>
          <a:p>
            <a:r>
              <a:rPr lang="nb-NO" dirty="0" err="1"/>
              <a:t>Swedetraum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 err="1"/>
              <a:t>Medfield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 err="1"/>
              <a:t>Aweria</a:t>
            </a:r>
            <a:r>
              <a:rPr lang="nb-NO" dirty="0"/>
              <a:t> AB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/>
              <a:t>Lindholm Science Park AB: PICTA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 err="1"/>
              <a:t>eSmart</a:t>
            </a:r>
            <a:r>
              <a:rPr lang="nb-NO" dirty="0"/>
              <a:t> System AS Halden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 err="1"/>
              <a:t>Ambulansesjukvården</a:t>
            </a:r>
            <a:r>
              <a:rPr lang="nb-NO" dirty="0"/>
              <a:t> i </a:t>
            </a:r>
            <a:r>
              <a:rPr lang="nb-NO" dirty="0" err="1"/>
              <a:t>Västra</a:t>
            </a:r>
            <a:r>
              <a:rPr lang="nb-NO" dirty="0"/>
              <a:t> Götalandsregionen/</a:t>
            </a:r>
            <a:r>
              <a:rPr lang="nb-NO" dirty="0">
                <a:effectLst/>
              </a:rPr>
              <a:t> </a:t>
            </a:r>
            <a:r>
              <a:rPr lang="nb-NO" dirty="0"/>
              <a:t>Østfold/Akershus</a:t>
            </a:r>
          </a:p>
          <a:p>
            <a:r>
              <a:rPr lang="nb-NO" dirty="0"/>
              <a:t>Legevaktssentraler i </a:t>
            </a:r>
            <a:r>
              <a:rPr lang="nb-NO" dirty="0" err="1"/>
              <a:t>genseregionen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/>
              <a:t>Institutt for Energiteknikk Halden</a:t>
            </a:r>
          </a:p>
        </p:txBody>
      </p:sp>
    </p:spTree>
    <p:extLst>
      <p:ext uri="{BB962C8B-B14F-4D97-AF65-F5344CB8AC3E}">
        <p14:creationId xmlns:p14="http://schemas.microsoft.com/office/powerpoint/2010/main" val="238176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Arbeidspakker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WP 1 Kartlegging av aktuelle beslutningsstøtteverktøy og kartlegge hvor  behovet for beslutningsstøtte er størst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/>
              <a:t>WP 2 Innhenting, Strukturering og Analysering av Data- Algoritme</a:t>
            </a:r>
          </a:p>
          <a:p>
            <a:r>
              <a:rPr lang="nb-NO" dirty="0"/>
              <a:t>WP 3 </a:t>
            </a:r>
            <a:r>
              <a:rPr lang="nb-NO" dirty="0" err="1"/>
              <a:t>Testbed</a:t>
            </a:r>
            <a:endParaRPr lang="nb-NO" dirty="0"/>
          </a:p>
          <a:p>
            <a:r>
              <a:rPr lang="nb-NO" dirty="0"/>
              <a:t>WP 4 AI som beslutningsstøtte et </a:t>
            </a:r>
            <a:r>
              <a:rPr lang="nb-NO" dirty="0" err="1"/>
              <a:t>etiskt</a:t>
            </a:r>
            <a:r>
              <a:rPr lang="nb-NO" dirty="0"/>
              <a:t> problem?  </a:t>
            </a:r>
          </a:p>
          <a:p>
            <a:r>
              <a:rPr lang="nb-NO" dirty="0"/>
              <a:t>WP 5 Kostnad-Nytta (</a:t>
            </a:r>
            <a:r>
              <a:rPr lang="nb-NO" dirty="0" err="1"/>
              <a:t>Cost</a:t>
            </a:r>
            <a:r>
              <a:rPr lang="nb-NO" dirty="0"/>
              <a:t> Benefit) </a:t>
            </a:r>
          </a:p>
          <a:p>
            <a:r>
              <a:rPr lang="nb-NO" dirty="0"/>
              <a:t>WP 6 Spredning av kunnskap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r>
              <a:rPr lang="nb-NO" dirty="0"/>
              <a:t>WP 7 Administration og ledelse av prosjektet</a:t>
            </a:r>
            <a:r>
              <a:rPr lang="nb-NO" dirty="0">
                <a:effectLst/>
              </a:rPr>
              <a:t> </a:t>
            </a:r>
            <a:r>
              <a:rPr lang="nb-NO" dirty="0"/>
              <a:t> 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174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Prosjekter i Interregprosjektet prediksjon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Dyp </a:t>
            </a:r>
            <a:r>
              <a:rPr lang="nb-NO" dirty="0" err="1"/>
              <a:t>venetombose</a:t>
            </a:r>
            <a:endParaRPr lang="nb-NO" dirty="0"/>
          </a:p>
          <a:p>
            <a:r>
              <a:rPr lang="nb-NO" dirty="0"/>
              <a:t>Traume </a:t>
            </a:r>
            <a:r>
              <a:rPr lang="nb-NO" dirty="0" err="1"/>
              <a:t>prehospitalt</a:t>
            </a:r>
            <a:endParaRPr lang="nb-NO" dirty="0"/>
          </a:p>
          <a:p>
            <a:r>
              <a:rPr lang="nb-NO" dirty="0"/>
              <a:t>Hjertesvikt </a:t>
            </a:r>
          </a:p>
        </p:txBody>
      </p:sp>
    </p:spTree>
    <p:extLst>
      <p:ext uri="{BB962C8B-B14F-4D97-AF65-F5344CB8AC3E}">
        <p14:creationId xmlns:p14="http://schemas.microsoft.com/office/powerpoint/2010/main" val="56006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0" y="26530"/>
            <a:ext cx="6096000" cy="68049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 Jonsson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Lundgren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Glenn Larsson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 Samuelsen HiØ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 – David Halstensen HiØ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Camilla Hardeland HiØ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Kazi Shah Nawaz Ripon,  IT HiØ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Magnus Kringstad Olsen  SØ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Trude Haugen SØ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 Blomsterberg,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Medfield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diagnostics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Candefjord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Chalmers på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Andreas Bom,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Pedicare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Ahlstedt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Aweria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Dalevi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Aweria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Lasse Henrikssen e-Smart Systems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Davide Roverso e-Smart Systems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 Nilsen Hauge e-Smart Systems</a:t>
            </a:r>
          </a:p>
        </p:txBody>
      </p:sp>
      <p:sp>
        <p:nvSpPr>
          <p:cNvPr id="3" name="Rektangel 2"/>
          <p:cNvSpPr/>
          <p:nvPr/>
        </p:nvSpPr>
        <p:spPr>
          <a:xfrm>
            <a:off x="8485632" y="3234652"/>
            <a:ext cx="243230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9600" algn="l"/>
              </a:tabLs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4 ganger i året</a:t>
            </a:r>
          </a:p>
        </p:txBody>
      </p:sp>
    </p:spTree>
    <p:extLst>
      <p:ext uri="{BB962C8B-B14F-4D97-AF65-F5344CB8AC3E}">
        <p14:creationId xmlns:p14="http://schemas.microsoft.com/office/powerpoint/2010/main" val="372898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Dyp venetrombose DVT</a:t>
            </a:r>
            <a:br>
              <a:rPr lang="nb-NO" dirty="0"/>
            </a:br>
            <a:r>
              <a:rPr lang="nb-NO" dirty="0"/>
              <a:t>Sentrale aktører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Sykehuset Østfold </a:t>
            </a:r>
          </a:p>
          <a:p>
            <a:pPr lvl="1"/>
            <a:r>
              <a:rPr lang="nb-NO" dirty="0"/>
              <a:t>«Data varehus», med </a:t>
            </a:r>
            <a:r>
              <a:rPr lang="nb-NO"/>
              <a:t>avidentifiserte pasient data</a:t>
            </a:r>
            <a:endParaRPr lang="nb-NO" dirty="0"/>
          </a:p>
          <a:p>
            <a:r>
              <a:rPr lang="nb-NO" dirty="0"/>
              <a:t>Avdeling for informasjonsteknologi   - en </a:t>
            </a:r>
            <a:r>
              <a:rPr lang="nb-NO" dirty="0" err="1"/>
              <a:t>phd</a:t>
            </a:r>
            <a:r>
              <a:rPr lang="nb-NO" dirty="0"/>
              <a:t> stilling</a:t>
            </a:r>
          </a:p>
          <a:p>
            <a:pPr lvl="1"/>
            <a:r>
              <a:rPr lang="nb-NO" dirty="0"/>
              <a:t>Bearbeide data utvikle algoritmer – maskinlæring</a:t>
            </a:r>
          </a:p>
          <a:p>
            <a:r>
              <a:rPr lang="nb-NO" dirty="0"/>
              <a:t>Avdeling for helse og velferd                -en </a:t>
            </a:r>
            <a:r>
              <a:rPr lang="nb-NO" dirty="0" err="1"/>
              <a:t>phd</a:t>
            </a:r>
            <a:r>
              <a:rPr lang="nb-NO" dirty="0"/>
              <a:t> stilling</a:t>
            </a:r>
          </a:p>
          <a:p>
            <a:pPr lvl="1"/>
            <a:r>
              <a:rPr lang="nb-NO" dirty="0"/>
              <a:t>Utprøve data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985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Artifisiell intelligens og beslutningstøtte!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effectLst/>
              </a:rPr>
              <a:t>I området Gränslöst samarbete </a:t>
            </a:r>
            <a:endParaRPr lang="nb-NO" sz="3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52" y="4258056"/>
            <a:ext cx="2822448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2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342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Interreg Sverige-Norge 2014-2020 Grenseløst samarbeid Innovasjonsmidler</vt:lpstr>
      <vt:lpstr>Prosjektet</vt:lpstr>
      <vt:lpstr>Deltakere i prosjektet</vt:lpstr>
      <vt:lpstr>Arbeidspakker</vt:lpstr>
      <vt:lpstr>Prosjekter i Interregprosjektet prediksjon</vt:lpstr>
      <vt:lpstr>PowerPoint-presentasjon</vt:lpstr>
      <vt:lpstr>Dyp venetrombose DVT Sentrale aktører</vt:lpstr>
      <vt:lpstr>Artifisiell intelligens og beslutningstøtte!</vt:lpstr>
    </vt:vector>
  </TitlesOfParts>
  <Company>Høgskolen i Østfold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Sverige-Norge 2014-2020 Grenseløst samarbeid</dc:title>
  <dc:creator>Finn Samuelsen</dc:creator>
  <cp:lastModifiedBy>Finn Samuelsen</cp:lastModifiedBy>
  <cp:revision>14</cp:revision>
  <dcterms:created xsi:type="dcterms:W3CDTF">2020-03-04T13:16:11Z</dcterms:created>
  <dcterms:modified xsi:type="dcterms:W3CDTF">2023-04-18T20:36:34Z</dcterms:modified>
</cp:coreProperties>
</file>