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94" r:id="rId6"/>
    <p:sldId id="257" r:id="rId7"/>
    <p:sldId id="265" r:id="rId8"/>
    <p:sldId id="266" r:id="rId9"/>
    <p:sldId id="277" r:id="rId10"/>
    <p:sldId id="273" r:id="rId11"/>
    <p:sldId id="295" r:id="rId1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FCF"/>
    <a:srgbClr val="DAD8CE"/>
    <a:srgbClr val="DCE7DF"/>
    <a:srgbClr val="B6C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6ED027-1E7E-494F-8F5A-0FAC958F6EA2}" v="943" dt="2022-04-22T07:07:25.035"/>
    <p1510:client id="{4AD658BB-8F5F-4677-8984-625B11DDC5CC}" v="22" dt="2022-04-21T09:18:55.213"/>
    <p1510:client id="{8C4C6570-EC54-46EF-BF6A-B3BA094B14F9}" v="1" dt="2022-04-22T06:01:40.972"/>
    <p1510:client id="{A8B8DAE0-BA7B-46CD-B44F-D73A88A28A6C}" v="1" dt="2022-04-21T13:35:07.519"/>
  </p1510:revLst>
</p1510:revInfo>
</file>

<file path=ppt/tableStyles.xml><?xml version="1.0" encoding="utf-8"?>
<a:tblStyleLst xmlns:a="http://schemas.openxmlformats.org/drawingml/2006/main" def="{073A0DAA-6AF3-43AB-8588-CEC1D06C72B9}">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32" y="8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65B3A3-56AA-4274-A959-5596C3A281A8}" type="datetimeFigureOut">
              <a:rPr lang="nb-NO" smtClean="0"/>
              <a:t>30.09.2022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9F2583-61A8-417A-A5D5-F76910D02A27}" type="slidenum">
              <a:rPr lang="nb-NO" smtClean="0"/>
              <a:t>‹#›</a:t>
            </a:fld>
            <a:endParaRPr lang="nb-NO"/>
          </a:p>
        </p:txBody>
      </p:sp>
    </p:spTree>
    <p:extLst>
      <p:ext uri="{BB962C8B-B14F-4D97-AF65-F5344CB8AC3E}">
        <p14:creationId xmlns:p14="http://schemas.microsoft.com/office/powerpoint/2010/main" val="1649443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89F2583-61A8-417A-A5D5-F76910D02A27}" type="slidenum">
              <a:rPr lang="nb-NO" smtClean="0"/>
              <a:t>1</a:t>
            </a:fld>
            <a:endParaRPr lang="nb-NO"/>
          </a:p>
        </p:txBody>
      </p:sp>
    </p:spTree>
    <p:extLst>
      <p:ext uri="{BB962C8B-B14F-4D97-AF65-F5344CB8AC3E}">
        <p14:creationId xmlns:p14="http://schemas.microsoft.com/office/powerpoint/2010/main" val="2836296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spiller sin tydelige</a:t>
            </a:r>
            <a:r>
              <a:rPr lang="nb-NO" baseline="0" dirty="0"/>
              <a:t> rolle i denne modellen. Alle er viktige, direktør til MT!!! Og nattevakt! Alle MÅ samarbeide med EN felles plan!</a:t>
            </a:r>
            <a:endParaRPr lang="nb-NO" dirty="0"/>
          </a:p>
        </p:txBody>
      </p:sp>
      <p:sp>
        <p:nvSpPr>
          <p:cNvPr id="4" name="Plassholder for lysbildenummer 3"/>
          <p:cNvSpPr>
            <a:spLocks noGrp="1"/>
          </p:cNvSpPr>
          <p:nvPr>
            <p:ph type="sldNum" sz="quarter" idx="10"/>
          </p:nvPr>
        </p:nvSpPr>
        <p:spPr/>
        <p:txBody>
          <a:bodyPr/>
          <a:lstStyle/>
          <a:p>
            <a:fld id="{089F2583-61A8-417A-A5D5-F76910D02A27}" type="slidenum">
              <a:rPr lang="nb-NO" smtClean="0"/>
              <a:t>2</a:t>
            </a:fld>
            <a:endParaRPr lang="nb-NO"/>
          </a:p>
        </p:txBody>
      </p:sp>
    </p:spTree>
    <p:extLst>
      <p:ext uri="{BB962C8B-B14F-4D97-AF65-F5344CB8AC3E}">
        <p14:creationId xmlns:p14="http://schemas.microsoft.com/office/powerpoint/2010/main" val="3667933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Gir en mulighet for å ha det overordnede</a:t>
            </a:r>
            <a:r>
              <a:rPr lang="nb-NO" baseline="0" dirty="0"/>
              <a:t> nasjonale blikket på alle ungdom plassert på § 4,26 og 4,24. Har, som dere nettopp </a:t>
            </a:r>
            <a:r>
              <a:rPr lang="nb-NO" baseline="0" dirty="0" err="1"/>
              <a:t>høte</a:t>
            </a:r>
            <a:r>
              <a:rPr lang="nb-NO" baseline="0" dirty="0"/>
              <a:t> Harald snakket om, kartlagt og målgruppe </a:t>
            </a:r>
            <a:r>
              <a:rPr lang="nb-NO" baseline="0" dirty="0" err="1"/>
              <a:t>vurdrert</a:t>
            </a:r>
            <a:r>
              <a:rPr lang="nb-NO" baseline="0" dirty="0"/>
              <a:t> mange barn.</a:t>
            </a:r>
            <a:endParaRPr lang="nb-NO" dirty="0"/>
          </a:p>
        </p:txBody>
      </p:sp>
      <p:sp>
        <p:nvSpPr>
          <p:cNvPr id="4" name="Plassholder for lysbildenummer 3"/>
          <p:cNvSpPr>
            <a:spLocks noGrp="1"/>
          </p:cNvSpPr>
          <p:nvPr>
            <p:ph type="sldNum" sz="quarter" idx="10"/>
          </p:nvPr>
        </p:nvSpPr>
        <p:spPr/>
        <p:txBody>
          <a:bodyPr/>
          <a:lstStyle/>
          <a:p>
            <a:fld id="{089F2583-61A8-417A-A5D5-F76910D02A27}" type="slidenum">
              <a:rPr lang="nb-NO" smtClean="0"/>
              <a:t>3</a:t>
            </a:fld>
            <a:endParaRPr lang="nb-NO"/>
          </a:p>
        </p:txBody>
      </p:sp>
    </p:spTree>
    <p:extLst>
      <p:ext uri="{BB962C8B-B14F-4D97-AF65-F5344CB8AC3E}">
        <p14:creationId xmlns:p14="http://schemas.microsoft.com/office/powerpoint/2010/main" val="1207890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7" name="Grafikk 6" descr="Bufetat logo">
            <a:extLst>
              <a:ext uri="{FF2B5EF4-FFF2-40B4-BE49-F238E27FC236}">
                <a16:creationId xmlns:a16="http://schemas.microsoft.com/office/drawing/2014/main" id="{088E675A-2F1A-4584-BB5D-CAFF63E587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42797" y="5559522"/>
            <a:ext cx="987238" cy="921422"/>
          </a:xfrm>
          <a:prstGeom prst="rect">
            <a:avLst/>
          </a:prstGeom>
        </p:spPr>
      </p:pic>
      <p:sp>
        <p:nvSpPr>
          <p:cNvPr id="4" name="TextBox 3">
            <a:extLst>
              <a:ext uri="{FF2B5EF4-FFF2-40B4-BE49-F238E27FC236}">
                <a16:creationId xmlns:a16="http://schemas.microsoft.com/office/drawing/2014/main" id="{B6FDC332-C3D1-4338-B259-0D62D0BC1CAF}"/>
              </a:ext>
            </a:extLst>
          </p:cNvPr>
          <p:cNvSpPr txBox="1"/>
          <p:nvPr userDrawn="1"/>
        </p:nvSpPr>
        <p:spPr>
          <a:xfrm>
            <a:off x="-2235200" y="0"/>
            <a:ext cx="2235200" cy="2308324"/>
          </a:xfrm>
          <a:prstGeom prst="rect">
            <a:avLst/>
          </a:prstGeom>
          <a:noFill/>
        </p:spPr>
        <p:txBody>
          <a:bodyPr wrap="square" rtlCol="0">
            <a:spAutoFit/>
          </a:bodyPr>
          <a:lstStyle/>
          <a:p>
            <a:pPr algn="l"/>
            <a:r>
              <a:rPr lang="nb-NO" b="1"/>
              <a:t>Hvordan legge til alternativ tekst på bilder</a:t>
            </a:r>
          </a:p>
          <a:p>
            <a:pPr algn="l"/>
            <a:endParaRPr lang="nb-NO"/>
          </a:p>
          <a:p>
            <a:pPr marL="342900" indent="-342900" algn="l">
              <a:buAutoNum type="arabicPeriod"/>
            </a:pPr>
            <a:r>
              <a:rPr lang="nb-NO"/>
              <a:t>Høyreklikk på bildet</a:t>
            </a:r>
          </a:p>
          <a:p>
            <a:pPr marL="342900" indent="-342900" algn="l">
              <a:buAutoNum type="arabicPeriod"/>
            </a:pPr>
            <a:r>
              <a:rPr lang="nb-NO"/>
              <a:t>Velg «rediger alternativ tekst».</a:t>
            </a:r>
          </a:p>
        </p:txBody>
      </p:sp>
      <p:sp>
        <p:nvSpPr>
          <p:cNvPr id="17" name="Plassholder for dato 16">
            <a:extLst>
              <a:ext uri="{FF2B5EF4-FFF2-40B4-BE49-F238E27FC236}">
                <a16:creationId xmlns:a16="http://schemas.microsoft.com/office/drawing/2014/main" id="{AEAA9278-EE73-4A64-A7BA-067865015EFA}"/>
              </a:ext>
            </a:extLst>
          </p:cNvPr>
          <p:cNvSpPr>
            <a:spLocks noGrp="1"/>
          </p:cNvSpPr>
          <p:nvPr>
            <p:ph type="dt" sz="half" idx="10"/>
          </p:nvPr>
        </p:nvSpPr>
        <p:spPr>
          <a:xfrm>
            <a:off x="6096000" y="6272545"/>
            <a:ext cx="4406900" cy="276999"/>
          </a:xfrm>
        </p:spPr>
        <p:txBody>
          <a:bodyPr wrap="square">
            <a:normAutofit/>
          </a:bodyPr>
          <a:lstStyle>
            <a:lvl1pPr>
              <a:defRPr sz="1800"/>
            </a:lvl1pPr>
          </a:lstStyle>
          <a:p>
            <a:fld id="{08518A7C-D38C-4CA4-9D61-22A253290974}" type="datetime1">
              <a:rPr lang="nb-NO" smtClean="0"/>
              <a:t>30.09.2022</a:t>
            </a:fld>
            <a:endParaRPr lang="nb-NO"/>
          </a:p>
        </p:txBody>
      </p:sp>
      <p:sp>
        <p:nvSpPr>
          <p:cNvPr id="3" name="Undertittel 2">
            <a:extLst>
              <a:ext uri="{FF2B5EF4-FFF2-40B4-BE49-F238E27FC236}">
                <a16:creationId xmlns:a16="http://schemas.microsoft.com/office/drawing/2014/main" id="{736484B8-5D06-445C-BD84-C5FD0A2A2385}"/>
              </a:ext>
            </a:extLst>
          </p:cNvPr>
          <p:cNvSpPr>
            <a:spLocks noGrp="1"/>
          </p:cNvSpPr>
          <p:nvPr>
            <p:ph type="subTitle" idx="1" hasCustomPrompt="1"/>
          </p:nvPr>
        </p:nvSpPr>
        <p:spPr>
          <a:xfrm>
            <a:off x="6120764" y="3528220"/>
            <a:ext cx="5258428" cy="738664"/>
          </a:xfr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Undertittel / Navn på foredragsholder</a:t>
            </a:r>
          </a:p>
        </p:txBody>
      </p:sp>
      <p:sp>
        <p:nvSpPr>
          <p:cNvPr id="2" name="Tittel 1">
            <a:extLst>
              <a:ext uri="{FF2B5EF4-FFF2-40B4-BE49-F238E27FC236}">
                <a16:creationId xmlns:a16="http://schemas.microsoft.com/office/drawing/2014/main" id="{1D995976-8DC1-4555-8167-7073823CCB61}"/>
              </a:ext>
            </a:extLst>
          </p:cNvPr>
          <p:cNvSpPr>
            <a:spLocks noGrp="1"/>
          </p:cNvSpPr>
          <p:nvPr>
            <p:ph type="ctrTitle"/>
          </p:nvPr>
        </p:nvSpPr>
        <p:spPr>
          <a:xfrm>
            <a:off x="6120765" y="1235475"/>
            <a:ext cx="5258436" cy="1846659"/>
          </a:xfrm>
        </p:spPr>
        <p:txBody>
          <a:bodyPr anchor="b">
            <a:normAutofit/>
          </a:bodyPr>
          <a:lstStyle>
            <a:lvl1pPr algn="l">
              <a:defRPr sz="4000"/>
            </a:lvl1pPr>
          </a:lstStyle>
          <a:p>
            <a:r>
              <a:rPr lang="nb-NO"/>
              <a:t>Klikk for å redigere tittelstil</a:t>
            </a:r>
          </a:p>
        </p:txBody>
      </p:sp>
      <p:pic>
        <p:nvPicPr>
          <p:cNvPr id="6" name="Bilde 5" descr="Et bilde som inneholder murstein&#10;&#10;Automatisk generert beskrivelse">
            <a:extLst>
              <a:ext uri="{FF2B5EF4-FFF2-40B4-BE49-F238E27FC236}">
                <a16:creationId xmlns:a16="http://schemas.microsoft.com/office/drawing/2014/main" id="{5009E18B-92B8-4DAF-9045-BB627B0885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407429" cy="6858000"/>
          </a:xfrm>
          <a:prstGeom prst="rect">
            <a:avLst/>
          </a:prstGeom>
        </p:spPr>
      </p:pic>
    </p:spTree>
    <p:extLst>
      <p:ext uri="{BB962C8B-B14F-4D97-AF65-F5344CB8AC3E}">
        <p14:creationId xmlns:p14="http://schemas.microsoft.com/office/powerpoint/2010/main" val="1770612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innhold og sitatboks">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879120CF-1D4F-4209-A4D8-22A6D75734C7}"/>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6" name="Plassholder for bunntekst 5">
            <a:extLst>
              <a:ext uri="{FF2B5EF4-FFF2-40B4-BE49-F238E27FC236}">
                <a16:creationId xmlns:a16="http://schemas.microsoft.com/office/drawing/2014/main" id="{DA3B093B-D6C5-4FDE-B866-F784DE077CD9}"/>
              </a:ext>
            </a:extLst>
          </p:cNvPr>
          <p:cNvSpPr>
            <a:spLocks noGrp="1"/>
          </p:cNvSpPr>
          <p:nvPr>
            <p:ph type="ftr" sz="quarter" idx="11"/>
          </p:nvPr>
        </p:nvSpPr>
        <p:spPr/>
        <p:txBody>
          <a:bodyPr/>
          <a:lstStyle/>
          <a:p>
            <a:endParaRPr lang="nb-NO"/>
          </a:p>
        </p:txBody>
      </p:sp>
      <p:sp>
        <p:nvSpPr>
          <p:cNvPr id="5" name="Plassholder for dato 4">
            <a:extLst>
              <a:ext uri="{FF2B5EF4-FFF2-40B4-BE49-F238E27FC236}">
                <a16:creationId xmlns:a16="http://schemas.microsoft.com/office/drawing/2014/main" id="{AE92AE38-8CAB-4844-AF33-D7D0CB09421E}"/>
              </a:ext>
            </a:extLst>
          </p:cNvPr>
          <p:cNvSpPr>
            <a:spLocks noGrp="1"/>
          </p:cNvSpPr>
          <p:nvPr>
            <p:ph type="dt" sz="half" idx="10"/>
          </p:nvPr>
        </p:nvSpPr>
        <p:spPr/>
        <p:txBody>
          <a:bodyPr/>
          <a:lstStyle/>
          <a:p>
            <a:fld id="{843964BC-DFA7-475A-B41B-357103A51A31}" type="datetime1">
              <a:rPr lang="nb-NO" smtClean="0"/>
              <a:t>30.09.2022</a:t>
            </a:fld>
            <a:endParaRPr lang="nb-NO"/>
          </a:p>
        </p:txBody>
      </p:sp>
      <p:sp>
        <p:nvSpPr>
          <p:cNvPr id="4" name="Plassholder for tekst 3">
            <a:extLst>
              <a:ext uri="{FF2B5EF4-FFF2-40B4-BE49-F238E27FC236}">
                <a16:creationId xmlns:a16="http://schemas.microsoft.com/office/drawing/2014/main" id="{DA6C6DF2-CA12-4E3F-8CA0-6F8BCA249580}"/>
              </a:ext>
            </a:extLst>
          </p:cNvPr>
          <p:cNvSpPr>
            <a:spLocks noGrp="1"/>
          </p:cNvSpPr>
          <p:nvPr>
            <p:ph type="body" sz="quarter" idx="14" hasCustomPrompt="1"/>
          </p:nvPr>
        </p:nvSpPr>
        <p:spPr>
          <a:xfrm>
            <a:off x="6287262" y="1956620"/>
            <a:ext cx="5040630" cy="3805551"/>
          </a:xfrm>
          <a:solidFill>
            <a:srgbClr val="F9DFCF"/>
          </a:solidFill>
        </p:spPr>
        <p:txBody>
          <a:bodyPr lIns="180000" tIns="180000" rIns="180000" bIns="180000" anchor="ctr"/>
          <a:lstStyle>
            <a:lvl1pPr marL="0" indent="0" algn="ctr">
              <a:buNone/>
              <a:defRPr b="1" i="0">
                <a:solidFill>
                  <a:schemeClr val="tx1"/>
                </a:solidFill>
              </a:defRPr>
            </a:lvl1pPr>
            <a:lvl2pPr algn="ctr">
              <a:defRPr/>
            </a:lvl2pPr>
            <a:lvl3pPr algn="ctr">
              <a:defRPr/>
            </a:lvl3pPr>
            <a:lvl4pPr algn="ctr">
              <a:defRPr/>
            </a:lvl4pPr>
            <a:lvl5pPr algn="ctr">
              <a:defRPr/>
            </a:lvl5pPr>
          </a:lstStyle>
          <a:p>
            <a:pPr lvl="0"/>
            <a:r>
              <a:rPr lang="nb-NO">
                <a:latin typeface="Calibri" panose="020F0502020204030204" pitchFamily="34" charset="0"/>
                <a:cs typeface="Calibri" panose="020F0502020204030204" pitchFamily="34" charset="0"/>
              </a:rPr>
              <a:t>“</a:t>
            </a:r>
            <a:r>
              <a:rPr lang="nb-NO"/>
              <a:t>Sitat</a:t>
            </a:r>
            <a:r>
              <a:rPr lang="nb-NO">
                <a:latin typeface="Calibri" panose="020F0502020204030204" pitchFamily="34" charset="0"/>
                <a:cs typeface="Calibri" panose="020F0502020204030204" pitchFamily="34" charset="0"/>
              </a:rPr>
              <a:t>”</a:t>
            </a:r>
            <a:endParaRPr lang="nb-NO"/>
          </a:p>
        </p:txBody>
      </p:sp>
      <p:sp>
        <p:nvSpPr>
          <p:cNvPr id="3" name="Plassholder for tekst 2">
            <a:extLst>
              <a:ext uri="{FF2B5EF4-FFF2-40B4-BE49-F238E27FC236}">
                <a16:creationId xmlns:a16="http://schemas.microsoft.com/office/drawing/2014/main" id="{7F88CF1F-E29F-4916-AE22-EF6A56959F0B}"/>
              </a:ext>
            </a:extLst>
          </p:cNvPr>
          <p:cNvSpPr>
            <a:spLocks noGrp="1"/>
          </p:cNvSpPr>
          <p:nvPr>
            <p:ph type="body" sz="quarter" idx="15" hasCustomPrompt="1"/>
          </p:nvPr>
        </p:nvSpPr>
        <p:spPr>
          <a:xfrm rot="10800000">
            <a:off x="10608819" y="2275001"/>
            <a:ext cx="422788" cy="3896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0" name="Plassholder for innhold 2">
            <a:extLst>
              <a:ext uri="{FF2B5EF4-FFF2-40B4-BE49-F238E27FC236}">
                <a16:creationId xmlns:a16="http://schemas.microsoft.com/office/drawing/2014/main" id="{16A88CB7-1D6F-4A76-B6DB-6BD9CA321121}"/>
              </a:ext>
            </a:extLst>
          </p:cNvPr>
          <p:cNvSpPr>
            <a:spLocks noGrp="1"/>
          </p:cNvSpPr>
          <p:nvPr>
            <p:ph idx="16"/>
          </p:nvPr>
        </p:nvSpPr>
        <p:spPr>
          <a:xfrm>
            <a:off x="864109" y="1966452"/>
            <a:ext cx="5040628" cy="3795719"/>
          </a:xfrm>
        </p:spPr>
        <p:txBody>
          <a:bodyPr/>
          <a:lstStyle>
            <a:lvl1pPr>
              <a:lnSpc>
                <a:spcPct val="100000"/>
              </a:lnSpc>
              <a:spcBef>
                <a:spcPts val="0"/>
              </a:spcBef>
              <a:defRPr sz="1800"/>
            </a:lvl1pPr>
            <a:lvl2pPr>
              <a:spcBef>
                <a:spcPts val="0"/>
              </a:spcBef>
              <a:defRPr/>
            </a:lvl2pPr>
            <a:lvl3pPr>
              <a:spcBef>
                <a:spcPts val="0"/>
              </a:spcBef>
              <a:defRPr/>
            </a:lvl3pPr>
            <a:lvl4pPr>
              <a:spcBef>
                <a:spcPts val="0"/>
              </a:spcBef>
              <a:defRPr/>
            </a:lvl4pPr>
            <a:lvl5pPr>
              <a:spcBef>
                <a:spcPts val="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a:extLst>
              <a:ext uri="{FF2B5EF4-FFF2-40B4-BE49-F238E27FC236}">
                <a16:creationId xmlns:a16="http://schemas.microsoft.com/office/drawing/2014/main" id="{8D3B1A36-0F0E-481E-A154-AEEC07C55F01}"/>
              </a:ext>
            </a:extLst>
          </p:cNvPr>
          <p:cNvSpPr>
            <a:spLocks noGrp="1"/>
          </p:cNvSpPr>
          <p:nvPr>
            <p:ph type="title"/>
          </p:nvPr>
        </p:nvSpPr>
        <p:spPr>
          <a:xfrm>
            <a:off x="864108" y="569531"/>
            <a:ext cx="10463784" cy="1052596"/>
          </a:xfrm>
        </p:spPr>
        <p:txBody>
          <a:bodyPr/>
          <a:lstStyle/>
          <a:p>
            <a:r>
              <a:rPr lang="nb-NO"/>
              <a:t>Klikk for å redigere tittelstil</a:t>
            </a:r>
          </a:p>
        </p:txBody>
      </p:sp>
    </p:spTree>
    <p:extLst>
      <p:ext uri="{BB962C8B-B14F-4D97-AF65-F5344CB8AC3E}">
        <p14:creationId xmlns:p14="http://schemas.microsoft.com/office/powerpoint/2010/main" val="1828578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sitatboks og innhold">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879120CF-1D4F-4209-A4D8-22A6D75734C7}"/>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6" name="Plassholder for bunntekst 5">
            <a:extLst>
              <a:ext uri="{FF2B5EF4-FFF2-40B4-BE49-F238E27FC236}">
                <a16:creationId xmlns:a16="http://schemas.microsoft.com/office/drawing/2014/main" id="{DA3B093B-D6C5-4FDE-B866-F784DE077CD9}"/>
              </a:ext>
            </a:extLst>
          </p:cNvPr>
          <p:cNvSpPr>
            <a:spLocks noGrp="1"/>
          </p:cNvSpPr>
          <p:nvPr>
            <p:ph type="ftr" sz="quarter" idx="11"/>
          </p:nvPr>
        </p:nvSpPr>
        <p:spPr/>
        <p:txBody>
          <a:bodyPr/>
          <a:lstStyle/>
          <a:p>
            <a:endParaRPr lang="nb-NO"/>
          </a:p>
        </p:txBody>
      </p:sp>
      <p:sp>
        <p:nvSpPr>
          <p:cNvPr id="5" name="Plassholder for dato 4">
            <a:extLst>
              <a:ext uri="{FF2B5EF4-FFF2-40B4-BE49-F238E27FC236}">
                <a16:creationId xmlns:a16="http://schemas.microsoft.com/office/drawing/2014/main" id="{AE92AE38-8CAB-4844-AF33-D7D0CB09421E}"/>
              </a:ext>
            </a:extLst>
          </p:cNvPr>
          <p:cNvSpPr>
            <a:spLocks noGrp="1"/>
          </p:cNvSpPr>
          <p:nvPr>
            <p:ph type="dt" sz="half" idx="10"/>
          </p:nvPr>
        </p:nvSpPr>
        <p:spPr/>
        <p:txBody>
          <a:bodyPr/>
          <a:lstStyle/>
          <a:p>
            <a:fld id="{D9C8CE56-BE96-462D-A5D0-A16FF2CC86E7}" type="datetime1">
              <a:rPr lang="nb-NO" smtClean="0"/>
              <a:t>30.09.2022</a:t>
            </a:fld>
            <a:endParaRPr lang="nb-NO"/>
          </a:p>
        </p:txBody>
      </p:sp>
      <p:sp>
        <p:nvSpPr>
          <p:cNvPr id="8" name="Picture Placeholder 7">
            <a:extLst>
              <a:ext uri="{FF2B5EF4-FFF2-40B4-BE49-F238E27FC236}">
                <a16:creationId xmlns:a16="http://schemas.microsoft.com/office/drawing/2014/main" id="{1013C440-939D-4862-BE17-B4F6C9A75884}"/>
              </a:ext>
            </a:extLst>
          </p:cNvPr>
          <p:cNvSpPr>
            <a:spLocks noGrp="1"/>
          </p:cNvSpPr>
          <p:nvPr>
            <p:ph type="pic" sz="quarter" idx="17"/>
          </p:nvPr>
        </p:nvSpPr>
        <p:spPr>
          <a:xfrm>
            <a:off x="6287264" y="1966453"/>
            <a:ext cx="5040628" cy="3795719"/>
          </a:xfrm>
          <a:prstGeom prst="rect">
            <a:avLst/>
          </a:prstGeom>
          <a:solidFill>
            <a:schemeClr val="bg1">
              <a:lumMod val="75000"/>
            </a:schemeClr>
          </a:solidFill>
        </p:spPr>
        <p:txBody>
          <a:bodyPr lIns="0" tIns="0" rIns="0" bIns="0"/>
          <a:lstStyle/>
          <a:p>
            <a:r>
              <a:rPr lang="nb-NO"/>
              <a:t>Klikk på ikonet for å legge til et bilde</a:t>
            </a:r>
          </a:p>
        </p:txBody>
      </p:sp>
      <p:sp>
        <p:nvSpPr>
          <p:cNvPr id="4" name="Plassholder for tekst 3">
            <a:extLst>
              <a:ext uri="{FF2B5EF4-FFF2-40B4-BE49-F238E27FC236}">
                <a16:creationId xmlns:a16="http://schemas.microsoft.com/office/drawing/2014/main" id="{DA6C6DF2-CA12-4E3F-8CA0-6F8BCA249580}"/>
              </a:ext>
            </a:extLst>
          </p:cNvPr>
          <p:cNvSpPr>
            <a:spLocks noGrp="1"/>
          </p:cNvSpPr>
          <p:nvPr>
            <p:ph type="body" sz="quarter" idx="14" hasCustomPrompt="1"/>
          </p:nvPr>
        </p:nvSpPr>
        <p:spPr>
          <a:xfrm>
            <a:off x="864108" y="1956620"/>
            <a:ext cx="5040630" cy="3805551"/>
          </a:xfrm>
          <a:solidFill>
            <a:srgbClr val="F9DFCF"/>
          </a:solidFill>
        </p:spPr>
        <p:txBody>
          <a:bodyPr lIns="180000" tIns="180000" rIns="180000" bIns="180000" anchor="ctr"/>
          <a:lstStyle>
            <a:lvl1pPr marL="0" indent="0" algn="ctr">
              <a:buNone/>
              <a:defRPr b="1" i="0">
                <a:solidFill>
                  <a:schemeClr val="tx1"/>
                </a:solidFill>
              </a:defRPr>
            </a:lvl1pPr>
            <a:lvl2pPr algn="ctr">
              <a:defRPr/>
            </a:lvl2pPr>
            <a:lvl3pPr algn="ctr">
              <a:defRPr/>
            </a:lvl3pPr>
            <a:lvl4pPr algn="ctr">
              <a:defRPr/>
            </a:lvl4pPr>
            <a:lvl5pPr algn="ctr">
              <a:defRPr/>
            </a:lvl5pPr>
          </a:lstStyle>
          <a:p>
            <a:pPr lvl="0"/>
            <a:r>
              <a:rPr lang="nb-NO">
                <a:latin typeface="Calibri" panose="020F0502020204030204" pitchFamily="34" charset="0"/>
                <a:cs typeface="Calibri" panose="020F0502020204030204" pitchFamily="34" charset="0"/>
              </a:rPr>
              <a:t>“</a:t>
            </a:r>
            <a:r>
              <a:rPr lang="nb-NO"/>
              <a:t>Sitat</a:t>
            </a:r>
            <a:r>
              <a:rPr lang="nb-NO">
                <a:latin typeface="Calibri" panose="020F0502020204030204" pitchFamily="34" charset="0"/>
                <a:cs typeface="Calibri" panose="020F0502020204030204" pitchFamily="34" charset="0"/>
              </a:rPr>
              <a:t>”</a:t>
            </a:r>
            <a:endParaRPr lang="nb-NO"/>
          </a:p>
        </p:txBody>
      </p:sp>
      <p:sp>
        <p:nvSpPr>
          <p:cNvPr id="3" name="Plassholder for tekst 2">
            <a:extLst>
              <a:ext uri="{FF2B5EF4-FFF2-40B4-BE49-F238E27FC236}">
                <a16:creationId xmlns:a16="http://schemas.microsoft.com/office/drawing/2014/main" id="{7F88CF1F-E29F-4916-AE22-EF6A56959F0B}"/>
              </a:ext>
            </a:extLst>
          </p:cNvPr>
          <p:cNvSpPr>
            <a:spLocks noGrp="1"/>
          </p:cNvSpPr>
          <p:nvPr>
            <p:ph type="body" sz="quarter" idx="15" hasCustomPrompt="1"/>
          </p:nvPr>
        </p:nvSpPr>
        <p:spPr>
          <a:xfrm rot="10800000">
            <a:off x="5185665" y="2275001"/>
            <a:ext cx="422788" cy="3896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2" name="Tittel 1">
            <a:extLst>
              <a:ext uri="{FF2B5EF4-FFF2-40B4-BE49-F238E27FC236}">
                <a16:creationId xmlns:a16="http://schemas.microsoft.com/office/drawing/2014/main" id="{8D3B1A36-0F0E-481E-A154-AEEC07C55F01}"/>
              </a:ext>
            </a:extLst>
          </p:cNvPr>
          <p:cNvSpPr>
            <a:spLocks noGrp="1"/>
          </p:cNvSpPr>
          <p:nvPr>
            <p:ph type="title"/>
          </p:nvPr>
        </p:nvSpPr>
        <p:spPr>
          <a:xfrm>
            <a:off x="864108" y="569531"/>
            <a:ext cx="10463784" cy="1052596"/>
          </a:xfrm>
        </p:spPr>
        <p:txBody>
          <a:bodyPr/>
          <a:lstStyle/>
          <a:p>
            <a:r>
              <a:rPr lang="nb-NO"/>
              <a:t>Klikk for å redigere tittelstil</a:t>
            </a:r>
          </a:p>
        </p:txBody>
      </p:sp>
    </p:spTree>
    <p:extLst>
      <p:ext uri="{BB962C8B-B14F-4D97-AF65-F5344CB8AC3E}">
        <p14:creationId xmlns:p14="http://schemas.microsoft.com/office/powerpoint/2010/main" val="919260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itatside (grønn)">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5380E9C0-5A44-4486-923B-4E711EA2FCFE}"/>
              </a:ext>
              <a:ext uri="{C183D7F6-B498-43B3-948B-1728B52AA6E4}">
                <adec:decorative xmlns:adec="http://schemas.microsoft.com/office/drawing/2017/decorative" val="1"/>
              </a:ext>
            </a:extLst>
          </p:cNvPr>
          <p:cNvSpPr/>
          <p:nvPr userDrawn="1"/>
        </p:nvSpPr>
        <p:spPr>
          <a:xfrm>
            <a:off x="275771" y="957942"/>
            <a:ext cx="11640458" cy="5525477"/>
          </a:xfrm>
          <a:prstGeom prst="rect">
            <a:avLst/>
          </a:prstGeom>
          <a:solidFill>
            <a:srgbClr val="F9D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b-NO"/>
          </a:p>
        </p:txBody>
      </p:sp>
      <p:pic>
        <p:nvPicPr>
          <p:cNvPr id="13" name="Picture 4" descr="Bilderesultat for quotation mark png">
            <a:extLst>
              <a:ext uri="{FF2B5EF4-FFF2-40B4-BE49-F238E27FC236}">
                <a16:creationId xmlns:a16="http://schemas.microsoft.com/office/drawing/2014/main" id="{03BDF3BF-791C-40C2-A233-EA7E2AB6DD0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439053" y="1524124"/>
            <a:ext cx="829845" cy="764704"/>
          </a:xfrm>
          <a:prstGeom prst="rect">
            <a:avLst/>
          </a:prstGeom>
          <a:noFill/>
          <a:extLst>
            <a:ext uri="{909E8E84-426E-40DD-AFC4-6F175D3DCCD1}">
              <a14:hiddenFill xmlns:a14="http://schemas.microsoft.com/office/drawing/2010/main">
                <a:solidFill>
                  <a:srgbClr val="FFFFFF"/>
                </a:solidFill>
              </a14:hiddenFill>
            </a:ext>
          </a:extLst>
        </p:spPr>
      </p:pic>
      <p:sp>
        <p:nvSpPr>
          <p:cNvPr id="11" name="Plassholder for lysbildenummer 10">
            <a:extLst>
              <a:ext uri="{FF2B5EF4-FFF2-40B4-BE49-F238E27FC236}">
                <a16:creationId xmlns:a16="http://schemas.microsoft.com/office/drawing/2014/main" id="{2E93A983-FBF8-470D-ACD8-9FC527BF9485}"/>
              </a:ext>
            </a:extLst>
          </p:cNvPr>
          <p:cNvSpPr>
            <a:spLocks noGrp="1"/>
          </p:cNvSpPr>
          <p:nvPr>
            <p:ph type="sldNum" sz="quarter" idx="12"/>
          </p:nvPr>
        </p:nvSpPr>
        <p:spPr/>
        <p:txBody>
          <a:bodyPr>
            <a:normAutofit/>
          </a:bodyPr>
          <a:lstStyle/>
          <a:p>
            <a:fld id="{74DC5C6B-5FF5-4C51-B1C4-3E46E479ECBD}" type="slidenum">
              <a:rPr lang="nb-NO" smtClean="0"/>
              <a:pPr/>
              <a:t>‹#›</a:t>
            </a:fld>
            <a:endParaRPr lang="nb-NO"/>
          </a:p>
        </p:txBody>
      </p:sp>
      <p:sp>
        <p:nvSpPr>
          <p:cNvPr id="10" name="Plassholder for bunntekst 9">
            <a:extLst>
              <a:ext uri="{FF2B5EF4-FFF2-40B4-BE49-F238E27FC236}">
                <a16:creationId xmlns:a16="http://schemas.microsoft.com/office/drawing/2014/main" id="{129E0172-EBFC-4EAD-94D8-5A59F9471CF5}"/>
              </a:ext>
            </a:extLst>
          </p:cNvPr>
          <p:cNvSpPr>
            <a:spLocks noGrp="1"/>
          </p:cNvSpPr>
          <p:nvPr>
            <p:ph type="ftr" sz="quarter" idx="11"/>
          </p:nvPr>
        </p:nvSpPr>
        <p:spPr/>
        <p:txBody>
          <a:bodyPr>
            <a:normAutofit/>
          </a:bodyPr>
          <a:lstStyle/>
          <a:p>
            <a:endParaRPr lang="nb-NO"/>
          </a:p>
        </p:txBody>
      </p:sp>
      <p:sp>
        <p:nvSpPr>
          <p:cNvPr id="9" name="Plassholder for dato 8">
            <a:extLst>
              <a:ext uri="{FF2B5EF4-FFF2-40B4-BE49-F238E27FC236}">
                <a16:creationId xmlns:a16="http://schemas.microsoft.com/office/drawing/2014/main" id="{B232C7B6-D9F8-4B61-97DF-48612EA60F19}"/>
              </a:ext>
            </a:extLst>
          </p:cNvPr>
          <p:cNvSpPr>
            <a:spLocks noGrp="1"/>
          </p:cNvSpPr>
          <p:nvPr>
            <p:ph type="dt" sz="half" idx="10"/>
          </p:nvPr>
        </p:nvSpPr>
        <p:spPr/>
        <p:txBody>
          <a:bodyPr>
            <a:normAutofit/>
          </a:bodyPr>
          <a:lstStyle/>
          <a:p>
            <a:fld id="{7E16E991-6A4D-4A75-9A89-F36CCF64B6C9}" type="datetime1">
              <a:rPr lang="nb-NO" smtClean="0"/>
              <a:t>30.09.2022</a:t>
            </a:fld>
            <a:endParaRPr lang="nb-NO"/>
          </a:p>
        </p:txBody>
      </p:sp>
      <p:sp>
        <p:nvSpPr>
          <p:cNvPr id="4" name="Plassholder for tekst 3">
            <a:extLst>
              <a:ext uri="{FF2B5EF4-FFF2-40B4-BE49-F238E27FC236}">
                <a16:creationId xmlns:a16="http://schemas.microsoft.com/office/drawing/2014/main" id="{CC66E5A8-F060-43C0-85D4-ADF7CDE668DF}"/>
              </a:ext>
            </a:extLst>
          </p:cNvPr>
          <p:cNvSpPr>
            <a:spLocks noGrp="1"/>
          </p:cNvSpPr>
          <p:nvPr>
            <p:ph type="body" sz="quarter" idx="13" hasCustomPrompt="1"/>
          </p:nvPr>
        </p:nvSpPr>
        <p:spPr>
          <a:xfrm>
            <a:off x="864109" y="5276171"/>
            <a:ext cx="10463783" cy="623887"/>
          </a:xfrm>
        </p:spPr>
        <p:txBody>
          <a:bodyPr>
            <a:normAutofit/>
          </a:bodyPr>
          <a:lstStyle>
            <a:lvl1pPr marL="0" indent="0" algn="ctr">
              <a:buNone/>
              <a:defRPr/>
            </a:lvl1pPr>
          </a:lstStyle>
          <a:p>
            <a:pPr lvl="0"/>
            <a:r>
              <a:rPr lang="nb-NO"/>
              <a:t>Av Navn </a:t>
            </a:r>
            <a:r>
              <a:rPr lang="nb-NO" err="1"/>
              <a:t>Navnesen</a:t>
            </a:r>
            <a:endParaRPr lang="nb-NO"/>
          </a:p>
        </p:txBody>
      </p:sp>
      <p:sp>
        <p:nvSpPr>
          <p:cNvPr id="2" name="Tittel 1">
            <a:extLst>
              <a:ext uri="{FF2B5EF4-FFF2-40B4-BE49-F238E27FC236}">
                <a16:creationId xmlns:a16="http://schemas.microsoft.com/office/drawing/2014/main" id="{D5BA9F40-4EC1-4731-A562-8AA7EEF1AEF7}"/>
              </a:ext>
            </a:extLst>
          </p:cNvPr>
          <p:cNvSpPr>
            <a:spLocks noGrp="1"/>
          </p:cNvSpPr>
          <p:nvPr>
            <p:ph type="title" hasCustomPrompt="1"/>
          </p:nvPr>
        </p:nvSpPr>
        <p:spPr>
          <a:xfrm>
            <a:off x="864108" y="1922820"/>
            <a:ext cx="10463784" cy="2954655"/>
          </a:xfrm>
        </p:spPr>
        <p:txBody>
          <a:bodyPr anchor="ctr" anchorCtr="1">
            <a:normAutofit/>
          </a:bodyPr>
          <a:lstStyle>
            <a:lvl1pPr algn="ctr">
              <a:defRPr lang="nb-NO" sz="4000" dirty="0"/>
            </a:lvl1pPr>
          </a:lstStyle>
          <a:p>
            <a:r>
              <a:rPr lang="nb-NO">
                <a:latin typeface="Calibri" panose="020F0502020204030204" pitchFamily="34" charset="0"/>
                <a:cs typeface="Calibri" panose="020F0502020204030204" pitchFamily="34" charset="0"/>
              </a:rPr>
              <a:t>“</a:t>
            </a:r>
            <a:r>
              <a:rPr lang="nb-NO"/>
              <a:t>Sitat</a:t>
            </a:r>
            <a:r>
              <a:rPr lang="nb-NO">
                <a:latin typeface="Calibri" panose="020F0502020204030204" pitchFamily="34" charset="0"/>
                <a:cs typeface="Calibri" panose="020F0502020204030204" pitchFamily="34" charset="0"/>
              </a:rPr>
              <a:t>”</a:t>
            </a:r>
            <a:endParaRPr lang="nb-NO"/>
          </a:p>
        </p:txBody>
      </p:sp>
      <p:sp>
        <p:nvSpPr>
          <p:cNvPr id="3" name="TextBox 2">
            <a:extLst>
              <a:ext uri="{FF2B5EF4-FFF2-40B4-BE49-F238E27FC236}">
                <a16:creationId xmlns:a16="http://schemas.microsoft.com/office/drawing/2014/main" id="{C6138F2D-C031-48C7-A044-7E7A09D243AF}"/>
              </a:ext>
            </a:extLst>
          </p:cNvPr>
          <p:cNvSpPr txBox="1"/>
          <p:nvPr userDrawn="1"/>
        </p:nvSpPr>
        <p:spPr>
          <a:xfrm>
            <a:off x="5786236" y="984809"/>
            <a:ext cx="619529" cy="369332"/>
          </a:xfrm>
          <a:prstGeom prst="rect">
            <a:avLst/>
          </a:prstGeom>
          <a:noFill/>
        </p:spPr>
        <p:txBody>
          <a:bodyPr wrap="none" rtlCol="0">
            <a:spAutoFit/>
          </a:bodyPr>
          <a:lstStyle/>
          <a:p>
            <a:r>
              <a:rPr lang="nb-NO" b="1">
                <a:solidFill>
                  <a:srgbClr val="F9DFCF"/>
                </a:solidFill>
              </a:rPr>
              <a:t>Sitat</a:t>
            </a:r>
          </a:p>
        </p:txBody>
      </p:sp>
    </p:spTree>
    <p:extLst>
      <p:ext uri="{BB962C8B-B14F-4D97-AF65-F5344CB8AC3E}">
        <p14:creationId xmlns:p14="http://schemas.microsoft.com/office/powerpoint/2010/main" val="4041196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tekst og bilde (høyre)">
    <p:spTree>
      <p:nvGrpSpPr>
        <p:cNvPr id="1" name=""/>
        <p:cNvGrpSpPr/>
        <p:nvPr/>
      </p:nvGrpSpPr>
      <p:grpSpPr>
        <a:xfrm>
          <a:off x="0" y="0"/>
          <a:ext cx="0" cy="0"/>
          <a:chOff x="0" y="0"/>
          <a:chExt cx="0" cy="0"/>
        </a:xfrm>
      </p:grpSpPr>
      <p:sp>
        <p:nvSpPr>
          <p:cNvPr id="12" name="Tittel 1">
            <a:extLst>
              <a:ext uri="{FF2B5EF4-FFF2-40B4-BE49-F238E27FC236}">
                <a16:creationId xmlns:a16="http://schemas.microsoft.com/office/drawing/2014/main" id="{7594C2F5-CC97-4537-A36D-6C971236B09B}"/>
              </a:ext>
            </a:extLst>
          </p:cNvPr>
          <p:cNvSpPr txBox="1">
            <a:spLocks/>
          </p:cNvSpPr>
          <p:nvPr userDrawn="1"/>
        </p:nvSpPr>
        <p:spPr>
          <a:xfrm>
            <a:off x="-2235200" y="331195"/>
            <a:ext cx="2064657" cy="2339434"/>
          </a:xfrm>
          <a:prstGeom prst="rect">
            <a:avLst/>
          </a:prstGeom>
        </p:spPr>
        <p:txBody>
          <a:bodyPr vert="horz" lIns="0" tIns="0" rIns="0" bIns="0" rtlCol="0" anchor="t" anchorCtr="0">
            <a:normAutofit/>
          </a:bodyPr>
          <a:lstStyle>
            <a:lvl1pPr algn="l" defTabSz="914400" rtl="0" eaLnBrk="1" latinLnBrk="0" hangingPunct="1">
              <a:lnSpc>
                <a:spcPct val="100000"/>
              </a:lnSpc>
              <a:spcBef>
                <a:spcPts val="0"/>
              </a:spcBef>
              <a:buNone/>
              <a:defRPr sz="4000" b="1" kern="1200">
                <a:solidFill>
                  <a:schemeClr val="tx2"/>
                </a:solidFill>
                <a:latin typeface="+mj-lt"/>
                <a:ea typeface="+mj-ea"/>
                <a:cs typeface="+mj-cs"/>
              </a:defRPr>
            </a:lvl1pPr>
          </a:lstStyle>
          <a:p>
            <a:pPr algn="r"/>
            <a:r>
              <a:rPr lang="nb-NO" sz="1600" b="1">
                <a:latin typeface="+mn-lt"/>
              </a:rPr>
              <a:t>For å endre utsnitt i bildeplassholderen kan du </a:t>
            </a:r>
            <a:r>
              <a:rPr lang="nb-NO" sz="1600" b="1" err="1">
                <a:latin typeface="+mn-lt"/>
              </a:rPr>
              <a:t>høyreklikke</a:t>
            </a:r>
            <a:r>
              <a:rPr lang="nb-NO" sz="1600" b="1">
                <a:latin typeface="+mn-lt"/>
              </a:rPr>
              <a:t> på bildet etter at det er satt inn og velge «Beskjær».</a:t>
            </a:r>
          </a:p>
        </p:txBody>
      </p:sp>
      <p:sp>
        <p:nvSpPr>
          <p:cNvPr id="9" name="Plassholder for lysbildenummer 8">
            <a:extLst>
              <a:ext uri="{FF2B5EF4-FFF2-40B4-BE49-F238E27FC236}">
                <a16:creationId xmlns:a16="http://schemas.microsoft.com/office/drawing/2014/main" id="{AD9CAD1D-7AEB-48A4-BF2D-2EEB34A0C328}"/>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8" name="Plassholder for bunntekst 7">
            <a:extLst>
              <a:ext uri="{FF2B5EF4-FFF2-40B4-BE49-F238E27FC236}">
                <a16:creationId xmlns:a16="http://schemas.microsoft.com/office/drawing/2014/main" id="{9B976B9A-87B2-4F30-A7D5-84E3E78C4FED}"/>
              </a:ext>
            </a:extLst>
          </p:cNvPr>
          <p:cNvSpPr>
            <a:spLocks noGrp="1"/>
          </p:cNvSpPr>
          <p:nvPr>
            <p:ph type="ftr" sz="quarter" idx="11"/>
          </p:nvPr>
        </p:nvSpPr>
        <p:spPr/>
        <p:txBody>
          <a:bodyPr/>
          <a:lstStyle/>
          <a:p>
            <a:endParaRPr lang="nb-NO"/>
          </a:p>
        </p:txBody>
      </p:sp>
      <p:sp>
        <p:nvSpPr>
          <p:cNvPr id="7" name="Plassholder for dato 6">
            <a:extLst>
              <a:ext uri="{FF2B5EF4-FFF2-40B4-BE49-F238E27FC236}">
                <a16:creationId xmlns:a16="http://schemas.microsoft.com/office/drawing/2014/main" id="{4FC5F22B-561B-489D-8330-63380CC4820D}"/>
              </a:ext>
            </a:extLst>
          </p:cNvPr>
          <p:cNvSpPr>
            <a:spLocks noGrp="1"/>
          </p:cNvSpPr>
          <p:nvPr>
            <p:ph type="dt" sz="half" idx="10"/>
          </p:nvPr>
        </p:nvSpPr>
        <p:spPr/>
        <p:txBody>
          <a:bodyPr/>
          <a:lstStyle/>
          <a:p>
            <a:fld id="{F6E5D8EC-AF5A-4841-9B8E-202554F993F5}" type="datetime1">
              <a:rPr lang="nb-NO" smtClean="0"/>
              <a:t>30.09.2022</a:t>
            </a:fld>
            <a:endParaRPr lang="nb-NO"/>
          </a:p>
        </p:txBody>
      </p:sp>
      <p:sp>
        <p:nvSpPr>
          <p:cNvPr id="13" name="Plassholder for bilde 7">
            <a:extLst>
              <a:ext uri="{FF2B5EF4-FFF2-40B4-BE49-F238E27FC236}">
                <a16:creationId xmlns:a16="http://schemas.microsoft.com/office/drawing/2014/main" id="{6F389596-D1B8-48DB-B40E-0C4288631A88}"/>
              </a:ext>
            </a:extLst>
          </p:cNvPr>
          <p:cNvSpPr>
            <a:spLocks noGrp="1"/>
          </p:cNvSpPr>
          <p:nvPr>
            <p:ph type="pic" sz="quarter" idx="15"/>
          </p:nvPr>
        </p:nvSpPr>
        <p:spPr>
          <a:xfrm>
            <a:off x="6882580" y="1956619"/>
            <a:ext cx="4445311" cy="3805551"/>
          </a:xfrm>
          <a:solidFill>
            <a:schemeClr val="bg1">
              <a:lumMod val="75000"/>
            </a:schemeClr>
          </a:solidFill>
        </p:spPr>
        <p:txBody>
          <a:bodyPr tIns="180000"/>
          <a:lstStyle>
            <a:lvl1pPr marL="0" indent="0" algn="ctr">
              <a:buNone/>
              <a:defRPr sz="2400">
                <a:solidFill>
                  <a:schemeClr val="tx1"/>
                </a:solidFill>
              </a:defRPr>
            </a:lvl1pPr>
          </a:lstStyle>
          <a:p>
            <a:r>
              <a:rPr lang="nb-NO"/>
              <a:t>Klikk på ikonet for å legge til et bilde</a:t>
            </a:r>
          </a:p>
        </p:txBody>
      </p:sp>
      <p:sp>
        <p:nvSpPr>
          <p:cNvPr id="11" name="Plassholder for tekst 2">
            <a:extLst>
              <a:ext uri="{FF2B5EF4-FFF2-40B4-BE49-F238E27FC236}">
                <a16:creationId xmlns:a16="http://schemas.microsoft.com/office/drawing/2014/main" id="{BDF56B18-C0C8-4A05-805B-C91E5B28AD74}"/>
              </a:ext>
            </a:extLst>
          </p:cNvPr>
          <p:cNvSpPr>
            <a:spLocks noGrp="1"/>
          </p:cNvSpPr>
          <p:nvPr>
            <p:ph type="body" sz="quarter" idx="17"/>
          </p:nvPr>
        </p:nvSpPr>
        <p:spPr>
          <a:xfrm>
            <a:off x="864106" y="1956619"/>
            <a:ext cx="5644849" cy="38055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Tittel 9">
            <a:extLst>
              <a:ext uri="{FF2B5EF4-FFF2-40B4-BE49-F238E27FC236}">
                <a16:creationId xmlns:a16="http://schemas.microsoft.com/office/drawing/2014/main" id="{FCAD0A85-D3E6-4054-8485-581C18C917D7}"/>
              </a:ext>
            </a:extLst>
          </p:cNvPr>
          <p:cNvSpPr>
            <a:spLocks noGrp="1"/>
          </p:cNvSpPr>
          <p:nvPr>
            <p:ph type="title"/>
          </p:nvPr>
        </p:nvSpPr>
        <p:spPr>
          <a:xfrm>
            <a:off x="864107" y="569531"/>
            <a:ext cx="10463783" cy="1052596"/>
          </a:xfrm>
        </p:spPr>
        <p:txBody>
          <a:bodyPr/>
          <a:lstStyle/>
          <a:p>
            <a:r>
              <a:rPr lang="nb-NO"/>
              <a:t>Klikk for å redigere tittelstil</a:t>
            </a:r>
          </a:p>
        </p:txBody>
      </p:sp>
    </p:spTree>
    <p:extLst>
      <p:ext uri="{BB962C8B-B14F-4D97-AF65-F5344CB8AC3E}">
        <p14:creationId xmlns:p14="http://schemas.microsoft.com/office/powerpoint/2010/main" val="422978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og tabell/graf (høyre)">
    <p:spTree>
      <p:nvGrpSpPr>
        <p:cNvPr id="1" name=""/>
        <p:cNvGrpSpPr/>
        <p:nvPr/>
      </p:nvGrpSpPr>
      <p:grpSpPr>
        <a:xfrm>
          <a:off x="0" y="0"/>
          <a:ext cx="0" cy="0"/>
          <a:chOff x="0" y="0"/>
          <a:chExt cx="0" cy="0"/>
        </a:xfrm>
      </p:grpSpPr>
      <p:sp>
        <p:nvSpPr>
          <p:cNvPr id="9" name="Plassholder for lysbildenummer 8">
            <a:extLst>
              <a:ext uri="{FF2B5EF4-FFF2-40B4-BE49-F238E27FC236}">
                <a16:creationId xmlns:a16="http://schemas.microsoft.com/office/drawing/2014/main" id="{AD9CAD1D-7AEB-48A4-BF2D-2EEB34A0C328}"/>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8" name="Plassholder for bunntekst 7">
            <a:extLst>
              <a:ext uri="{FF2B5EF4-FFF2-40B4-BE49-F238E27FC236}">
                <a16:creationId xmlns:a16="http://schemas.microsoft.com/office/drawing/2014/main" id="{9B976B9A-87B2-4F30-A7D5-84E3E78C4FED}"/>
              </a:ext>
            </a:extLst>
          </p:cNvPr>
          <p:cNvSpPr>
            <a:spLocks noGrp="1"/>
          </p:cNvSpPr>
          <p:nvPr>
            <p:ph type="ftr" sz="quarter" idx="11"/>
          </p:nvPr>
        </p:nvSpPr>
        <p:spPr/>
        <p:txBody>
          <a:bodyPr/>
          <a:lstStyle/>
          <a:p>
            <a:endParaRPr lang="nb-NO"/>
          </a:p>
        </p:txBody>
      </p:sp>
      <p:sp>
        <p:nvSpPr>
          <p:cNvPr id="7" name="Plassholder for dato 6">
            <a:extLst>
              <a:ext uri="{FF2B5EF4-FFF2-40B4-BE49-F238E27FC236}">
                <a16:creationId xmlns:a16="http://schemas.microsoft.com/office/drawing/2014/main" id="{4FC5F22B-561B-489D-8330-63380CC4820D}"/>
              </a:ext>
            </a:extLst>
          </p:cNvPr>
          <p:cNvSpPr>
            <a:spLocks noGrp="1"/>
          </p:cNvSpPr>
          <p:nvPr>
            <p:ph type="dt" sz="half" idx="10"/>
          </p:nvPr>
        </p:nvSpPr>
        <p:spPr/>
        <p:txBody>
          <a:bodyPr/>
          <a:lstStyle/>
          <a:p>
            <a:fld id="{9D6EE88C-86D0-411B-B309-3D9D7BF0C04C}" type="datetime1">
              <a:rPr lang="nb-NO" smtClean="0"/>
              <a:t>30.09.2022</a:t>
            </a:fld>
            <a:endParaRPr lang="nb-NO"/>
          </a:p>
        </p:txBody>
      </p:sp>
      <p:sp>
        <p:nvSpPr>
          <p:cNvPr id="12" name="Plassholder for tekst 2">
            <a:extLst>
              <a:ext uri="{FF2B5EF4-FFF2-40B4-BE49-F238E27FC236}">
                <a16:creationId xmlns:a16="http://schemas.microsoft.com/office/drawing/2014/main" id="{C83581B4-FDEE-4B56-9809-81EDA683E69F}"/>
              </a:ext>
            </a:extLst>
          </p:cNvPr>
          <p:cNvSpPr>
            <a:spLocks noGrp="1"/>
          </p:cNvSpPr>
          <p:nvPr>
            <p:ph type="body" sz="quarter" idx="18"/>
          </p:nvPr>
        </p:nvSpPr>
        <p:spPr>
          <a:xfrm>
            <a:off x="6882582" y="1956619"/>
            <a:ext cx="4445310" cy="38055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5">
            <a:extLst>
              <a:ext uri="{FF2B5EF4-FFF2-40B4-BE49-F238E27FC236}">
                <a16:creationId xmlns:a16="http://schemas.microsoft.com/office/drawing/2014/main" id="{2A997653-2816-416F-9852-4FA2780EC3D7}"/>
              </a:ext>
            </a:extLst>
          </p:cNvPr>
          <p:cNvSpPr>
            <a:spLocks noGrp="1"/>
          </p:cNvSpPr>
          <p:nvPr>
            <p:ph sz="quarter" idx="20" hasCustomPrompt="1"/>
          </p:nvPr>
        </p:nvSpPr>
        <p:spPr>
          <a:xfrm>
            <a:off x="901065" y="1956619"/>
            <a:ext cx="5607889" cy="3805552"/>
          </a:xfrm>
        </p:spPr>
        <p:txBody>
          <a:bodyPr/>
          <a:lstStyle>
            <a:lvl1pPr marL="0" indent="0">
              <a:buNone/>
              <a:defRPr/>
            </a:lvl1pPr>
          </a:lstStyle>
          <a:p>
            <a:pPr lvl="0"/>
            <a:r>
              <a:rPr lang="nb-NO"/>
              <a:t> </a:t>
            </a:r>
          </a:p>
        </p:txBody>
      </p:sp>
      <p:sp>
        <p:nvSpPr>
          <p:cNvPr id="2" name="Tittel 1">
            <a:extLst>
              <a:ext uri="{FF2B5EF4-FFF2-40B4-BE49-F238E27FC236}">
                <a16:creationId xmlns:a16="http://schemas.microsoft.com/office/drawing/2014/main" id="{C881C793-6917-4814-A73A-7174079C6F87}"/>
              </a:ext>
            </a:extLst>
          </p:cNvPr>
          <p:cNvSpPr>
            <a:spLocks noGrp="1"/>
          </p:cNvSpPr>
          <p:nvPr>
            <p:ph type="title"/>
          </p:nvPr>
        </p:nvSpPr>
        <p:spPr>
          <a:xfrm>
            <a:off x="864108" y="569531"/>
            <a:ext cx="10463784" cy="1052596"/>
          </a:xfrm>
        </p:spPr>
        <p:txBody>
          <a:bodyPr/>
          <a:lstStyle/>
          <a:p>
            <a:r>
              <a:rPr lang="nb-NO"/>
              <a:t>Klikk for å redigere tittelstil</a:t>
            </a:r>
          </a:p>
        </p:txBody>
      </p:sp>
    </p:spTree>
    <p:extLst>
      <p:ext uri="{BB962C8B-B14F-4D97-AF65-F5344CB8AC3E}">
        <p14:creationId xmlns:p14="http://schemas.microsoft.com/office/powerpoint/2010/main" val="2371933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o bilder">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ACBBED51-3F69-4F11-B52D-0F4B532BF3A8}"/>
              </a:ext>
            </a:extLst>
          </p:cNvPr>
          <p:cNvSpPr txBox="1">
            <a:spLocks/>
          </p:cNvSpPr>
          <p:nvPr userDrawn="1"/>
        </p:nvSpPr>
        <p:spPr>
          <a:xfrm>
            <a:off x="-2235200" y="331195"/>
            <a:ext cx="2064657" cy="2339434"/>
          </a:xfrm>
          <a:prstGeom prst="rect">
            <a:avLst/>
          </a:prstGeom>
        </p:spPr>
        <p:txBody>
          <a:bodyPr vert="horz" lIns="0" tIns="0" rIns="0" bIns="0" rtlCol="0" anchor="t" anchorCtr="0">
            <a:normAutofit/>
          </a:bodyPr>
          <a:lstStyle>
            <a:lvl1pPr algn="l" defTabSz="914400" rtl="0" eaLnBrk="1" latinLnBrk="0" hangingPunct="1">
              <a:lnSpc>
                <a:spcPct val="100000"/>
              </a:lnSpc>
              <a:spcBef>
                <a:spcPts val="0"/>
              </a:spcBef>
              <a:buNone/>
              <a:defRPr sz="4000" b="1" kern="1200">
                <a:solidFill>
                  <a:schemeClr val="tx2"/>
                </a:solidFill>
                <a:latin typeface="+mj-lt"/>
                <a:ea typeface="+mj-ea"/>
                <a:cs typeface="+mj-cs"/>
              </a:defRPr>
            </a:lvl1pPr>
          </a:lstStyle>
          <a:p>
            <a:pPr algn="r"/>
            <a:r>
              <a:rPr lang="nb-NO" sz="1600" b="1">
                <a:latin typeface="+mn-lt"/>
              </a:rPr>
              <a:t>For å endre utsnitt i bildeplassholderen kan du </a:t>
            </a:r>
            <a:r>
              <a:rPr lang="nb-NO" sz="1600" b="1" err="1">
                <a:latin typeface="+mn-lt"/>
              </a:rPr>
              <a:t>høyreklikke</a:t>
            </a:r>
            <a:r>
              <a:rPr lang="nb-NO" sz="1600" b="1">
                <a:latin typeface="+mn-lt"/>
              </a:rPr>
              <a:t> på bildet etter at det er satt inn og velge «Beskjær».</a:t>
            </a:r>
          </a:p>
        </p:txBody>
      </p:sp>
      <p:sp>
        <p:nvSpPr>
          <p:cNvPr id="4" name="Plassholder for lysbildenummer 3">
            <a:extLst>
              <a:ext uri="{FF2B5EF4-FFF2-40B4-BE49-F238E27FC236}">
                <a16:creationId xmlns:a16="http://schemas.microsoft.com/office/drawing/2014/main" id="{96E734C9-890B-4149-802B-6ADB2B7495D3}"/>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3" name="Plassholder for bunntekst 2">
            <a:extLst>
              <a:ext uri="{FF2B5EF4-FFF2-40B4-BE49-F238E27FC236}">
                <a16:creationId xmlns:a16="http://schemas.microsoft.com/office/drawing/2014/main" id="{EBB7BA1F-5A8D-4A00-BDC3-F7E1CE2098B4}"/>
              </a:ext>
            </a:extLst>
          </p:cNvPr>
          <p:cNvSpPr>
            <a:spLocks noGrp="1"/>
          </p:cNvSpPr>
          <p:nvPr>
            <p:ph type="ftr" sz="quarter" idx="11"/>
          </p:nvPr>
        </p:nvSpPr>
        <p:spPr/>
        <p:txBody>
          <a:bodyPr/>
          <a:lstStyle>
            <a:lvl1pPr algn="ctr">
              <a:defRPr/>
            </a:lvl1pPr>
          </a:lstStyle>
          <a:p>
            <a:endParaRPr lang="nb-NO"/>
          </a:p>
        </p:txBody>
      </p:sp>
      <p:sp>
        <p:nvSpPr>
          <p:cNvPr id="2" name="Plassholder for dato 1">
            <a:extLst>
              <a:ext uri="{FF2B5EF4-FFF2-40B4-BE49-F238E27FC236}">
                <a16:creationId xmlns:a16="http://schemas.microsoft.com/office/drawing/2014/main" id="{86BB4A9E-1D2F-43F8-87CF-670AB038CC43}"/>
              </a:ext>
            </a:extLst>
          </p:cNvPr>
          <p:cNvSpPr>
            <a:spLocks noGrp="1"/>
          </p:cNvSpPr>
          <p:nvPr>
            <p:ph type="dt" sz="half" idx="10"/>
          </p:nvPr>
        </p:nvSpPr>
        <p:spPr/>
        <p:txBody>
          <a:bodyPr/>
          <a:lstStyle/>
          <a:p>
            <a:fld id="{84ED8017-298C-4F1D-A006-B2CCE711C91F}" type="datetime1">
              <a:rPr lang="nb-NO" smtClean="0"/>
              <a:t>30.09.2022</a:t>
            </a:fld>
            <a:endParaRPr lang="nb-NO"/>
          </a:p>
        </p:txBody>
      </p:sp>
      <p:sp>
        <p:nvSpPr>
          <p:cNvPr id="8" name="Plassholder for bilde 7">
            <a:extLst>
              <a:ext uri="{FF2B5EF4-FFF2-40B4-BE49-F238E27FC236}">
                <a16:creationId xmlns:a16="http://schemas.microsoft.com/office/drawing/2014/main" id="{0BCBC816-F638-4BD1-A69A-222553C658B0}"/>
              </a:ext>
            </a:extLst>
          </p:cNvPr>
          <p:cNvSpPr>
            <a:spLocks noGrp="1"/>
          </p:cNvSpPr>
          <p:nvPr>
            <p:ph type="pic" sz="quarter" idx="16"/>
          </p:nvPr>
        </p:nvSpPr>
        <p:spPr>
          <a:xfrm>
            <a:off x="7332453" y="1095829"/>
            <a:ext cx="3995439" cy="5141069"/>
          </a:xfrm>
          <a:solidFill>
            <a:schemeClr val="bg1">
              <a:lumMod val="75000"/>
            </a:schemeClr>
          </a:solidFill>
        </p:spPr>
        <p:txBody>
          <a:bodyPr tIns="180000"/>
          <a:lstStyle>
            <a:lvl1pPr marL="0" indent="0" algn="ctr">
              <a:buNone/>
              <a:defRPr sz="2400">
                <a:solidFill>
                  <a:schemeClr val="tx1"/>
                </a:solidFill>
              </a:defRPr>
            </a:lvl1pPr>
          </a:lstStyle>
          <a:p>
            <a:r>
              <a:rPr lang="nb-NO"/>
              <a:t>Klikk på ikonet for å legge til et bilde</a:t>
            </a:r>
          </a:p>
        </p:txBody>
      </p:sp>
      <p:sp>
        <p:nvSpPr>
          <p:cNvPr id="11" name="Plassholder for bilde 7">
            <a:extLst>
              <a:ext uri="{FF2B5EF4-FFF2-40B4-BE49-F238E27FC236}">
                <a16:creationId xmlns:a16="http://schemas.microsoft.com/office/drawing/2014/main" id="{8A1B8B95-4B40-483C-8075-5F4DA2EA8485}"/>
              </a:ext>
            </a:extLst>
          </p:cNvPr>
          <p:cNvSpPr>
            <a:spLocks noGrp="1"/>
          </p:cNvSpPr>
          <p:nvPr>
            <p:ph type="pic" sz="quarter" idx="15"/>
          </p:nvPr>
        </p:nvSpPr>
        <p:spPr>
          <a:xfrm>
            <a:off x="864107" y="1095829"/>
            <a:ext cx="6149169" cy="5141069"/>
          </a:xfrm>
          <a:solidFill>
            <a:schemeClr val="bg1">
              <a:lumMod val="75000"/>
            </a:schemeClr>
          </a:solidFill>
        </p:spPr>
        <p:txBody>
          <a:bodyPr tIns="180000"/>
          <a:lstStyle>
            <a:lvl1pPr marL="0" indent="0" algn="ctr">
              <a:buNone/>
              <a:defRPr sz="2400">
                <a:solidFill>
                  <a:schemeClr val="tx1"/>
                </a:solidFill>
              </a:defRPr>
            </a:lvl1pPr>
          </a:lstStyle>
          <a:p>
            <a:r>
              <a:rPr lang="nb-NO"/>
              <a:t>Klikk på ikonet for å legge til et bilde</a:t>
            </a:r>
          </a:p>
        </p:txBody>
      </p:sp>
      <p:sp>
        <p:nvSpPr>
          <p:cNvPr id="9" name="Title 4">
            <a:extLst>
              <a:ext uri="{FF2B5EF4-FFF2-40B4-BE49-F238E27FC236}">
                <a16:creationId xmlns:a16="http://schemas.microsoft.com/office/drawing/2014/main" id="{5E31BC18-B8DA-416F-93A1-F3B4B18B9C50}"/>
              </a:ext>
            </a:extLst>
          </p:cNvPr>
          <p:cNvSpPr>
            <a:spLocks noGrp="1"/>
          </p:cNvSpPr>
          <p:nvPr>
            <p:ph type="title"/>
          </p:nvPr>
        </p:nvSpPr>
        <p:spPr>
          <a:xfrm>
            <a:off x="864108" y="6282766"/>
            <a:ext cx="10463784" cy="268639"/>
          </a:xfrm>
        </p:spPr>
        <p:txBody>
          <a:bodyPr/>
          <a:lstStyle>
            <a:lvl1pPr algn="ctr">
              <a:defRPr sz="1200"/>
            </a:lvl1pPr>
          </a:lstStyle>
          <a:p>
            <a:r>
              <a:rPr lang="nb-NO"/>
              <a:t>Klikk for å redigere tittelstil</a:t>
            </a:r>
          </a:p>
        </p:txBody>
      </p:sp>
    </p:spTree>
    <p:extLst>
      <p:ext uri="{BB962C8B-B14F-4D97-AF65-F5344CB8AC3E}">
        <p14:creationId xmlns:p14="http://schemas.microsoft.com/office/powerpoint/2010/main" val="2456381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tt bilde">
    <p:spTree>
      <p:nvGrpSpPr>
        <p:cNvPr id="1" name=""/>
        <p:cNvGrpSpPr/>
        <p:nvPr/>
      </p:nvGrpSpPr>
      <p:grpSpPr>
        <a:xfrm>
          <a:off x="0" y="0"/>
          <a:ext cx="0" cy="0"/>
          <a:chOff x="0" y="0"/>
          <a:chExt cx="0" cy="0"/>
        </a:xfrm>
      </p:grpSpPr>
      <p:sp>
        <p:nvSpPr>
          <p:cNvPr id="7" name="forklaring">
            <a:extLst>
              <a:ext uri="{FF2B5EF4-FFF2-40B4-BE49-F238E27FC236}">
                <a16:creationId xmlns:a16="http://schemas.microsoft.com/office/drawing/2014/main" id="{56B5981F-C5CD-4449-B299-6D27536ABEA7}"/>
              </a:ext>
            </a:extLst>
          </p:cNvPr>
          <p:cNvSpPr txBox="1">
            <a:spLocks/>
          </p:cNvSpPr>
          <p:nvPr userDrawn="1"/>
        </p:nvSpPr>
        <p:spPr>
          <a:xfrm>
            <a:off x="-2235200" y="331195"/>
            <a:ext cx="2064657" cy="2339434"/>
          </a:xfrm>
          <a:prstGeom prst="rect">
            <a:avLst/>
          </a:prstGeom>
        </p:spPr>
        <p:txBody>
          <a:bodyPr vert="horz" lIns="0" tIns="0" rIns="0" bIns="0" rtlCol="0" anchor="t" anchorCtr="0">
            <a:normAutofit/>
          </a:bodyPr>
          <a:lstStyle>
            <a:lvl1pPr algn="l" defTabSz="914400" rtl="0" eaLnBrk="1" latinLnBrk="0" hangingPunct="1">
              <a:lnSpc>
                <a:spcPct val="100000"/>
              </a:lnSpc>
              <a:spcBef>
                <a:spcPts val="0"/>
              </a:spcBef>
              <a:buNone/>
              <a:defRPr sz="4000" b="1" kern="1200">
                <a:solidFill>
                  <a:schemeClr val="tx2"/>
                </a:solidFill>
                <a:latin typeface="+mj-lt"/>
                <a:ea typeface="+mj-ea"/>
                <a:cs typeface="+mj-cs"/>
              </a:defRPr>
            </a:lvl1pPr>
          </a:lstStyle>
          <a:p>
            <a:pPr algn="r"/>
            <a:r>
              <a:rPr lang="nb-NO" sz="1600" b="1">
                <a:latin typeface="+mn-lt"/>
              </a:rPr>
              <a:t>For å endre utsnitt i bildeplassholderen kan du </a:t>
            </a:r>
            <a:r>
              <a:rPr lang="nb-NO" sz="1600" b="1" err="1">
                <a:latin typeface="+mn-lt"/>
              </a:rPr>
              <a:t>høyreklikke</a:t>
            </a:r>
            <a:r>
              <a:rPr lang="nb-NO" sz="1600" b="1">
                <a:latin typeface="+mn-lt"/>
              </a:rPr>
              <a:t> på bildet etter at det er satt inn og velge «Beskjær».</a:t>
            </a:r>
          </a:p>
        </p:txBody>
      </p:sp>
      <p:sp>
        <p:nvSpPr>
          <p:cNvPr id="4" name="Plassholder for lysbildenummer 3">
            <a:extLst>
              <a:ext uri="{FF2B5EF4-FFF2-40B4-BE49-F238E27FC236}">
                <a16:creationId xmlns:a16="http://schemas.microsoft.com/office/drawing/2014/main" id="{96E734C9-890B-4149-802B-6ADB2B7495D3}"/>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3" name="Plassholder for bunntekst 2">
            <a:extLst>
              <a:ext uri="{FF2B5EF4-FFF2-40B4-BE49-F238E27FC236}">
                <a16:creationId xmlns:a16="http://schemas.microsoft.com/office/drawing/2014/main" id="{EBB7BA1F-5A8D-4A00-BDC3-F7E1CE2098B4}"/>
              </a:ext>
            </a:extLst>
          </p:cNvPr>
          <p:cNvSpPr>
            <a:spLocks noGrp="1"/>
          </p:cNvSpPr>
          <p:nvPr>
            <p:ph type="ftr" sz="quarter" idx="11"/>
          </p:nvPr>
        </p:nvSpPr>
        <p:spPr/>
        <p:txBody>
          <a:bodyPr/>
          <a:lstStyle/>
          <a:p>
            <a:endParaRPr lang="nb-NO"/>
          </a:p>
        </p:txBody>
      </p:sp>
      <p:sp>
        <p:nvSpPr>
          <p:cNvPr id="2" name="Plassholder for dato 1">
            <a:extLst>
              <a:ext uri="{FF2B5EF4-FFF2-40B4-BE49-F238E27FC236}">
                <a16:creationId xmlns:a16="http://schemas.microsoft.com/office/drawing/2014/main" id="{86BB4A9E-1D2F-43F8-87CF-670AB038CC43}"/>
              </a:ext>
            </a:extLst>
          </p:cNvPr>
          <p:cNvSpPr>
            <a:spLocks noGrp="1"/>
          </p:cNvSpPr>
          <p:nvPr>
            <p:ph type="dt" sz="half" idx="10"/>
          </p:nvPr>
        </p:nvSpPr>
        <p:spPr/>
        <p:txBody>
          <a:bodyPr/>
          <a:lstStyle/>
          <a:p>
            <a:fld id="{15D2239D-FA00-4AF5-807F-716E90AB5161}" type="datetime1">
              <a:rPr lang="nb-NO" smtClean="0"/>
              <a:t>30.09.2022</a:t>
            </a:fld>
            <a:endParaRPr lang="nb-NO"/>
          </a:p>
        </p:txBody>
      </p:sp>
      <p:sp>
        <p:nvSpPr>
          <p:cNvPr id="6" name="Plassholder for bilde 7">
            <a:extLst>
              <a:ext uri="{FF2B5EF4-FFF2-40B4-BE49-F238E27FC236}">
                <a16:creationId xmlns:a16="http://schemas.microsoft.com/office/drawing/2014/main" id="{E96225AC-2339-4269-B4D6-802F0014A4C1}"/>
              </a:ext>
            </a:extLst>
          </p:cNvPr>
          <p:cNvSpPr>
            <a:spLocks noGrp="1"/>
          </p:cNvSpPr>
          <p:nvPr>
            <p:ph type="pic" sz="quarter" idx="13"/>
          </p:nvPr>
        </p:nvSpPr>
        <p:spPr>
          <a:xfrm>
            <a:off x="864108" y="715993"/>
            <a:ext cx="10463785" cy="5520906"/>
          </a:xfrm>
          <a:solidFill>
            <a:schemeClr val="bg1">
              <a:lumMod val="75000"/>
            </a:schemeClr>
          </a:solidFill>
        </p:spPr>
        <p:txBody>
          <a:bodyPr tIns="180000"/>
          <a:lstStyle>
            <a:lvl1pPr marL="0" indent="0" algn="ctr">
              <a:buNone/>
              <a:defRPr sz="2400">
                <a:solidFill>
                  <a:schemeClr val="tx1"/>
                </a:solidFill>
              </a:defRPr>
            </a:lvl1pPr>
          </a:lstStyle>
          <a:p>
            <a:r>
              <a:rPr lang="nb-NO"/>
              <a:t>Klikk på ikonet for å legge til et bilde</a:t>
            </a:r>
          </a:p>
        </p:txBody>
      </p:sp>
      <p:sp>
        <p:nvSpPr>
          <p:cNvPr id="5" name="Title 4">
            <a:extLst>
              <a:ext uri="{FF2B5EF4-FFF2-40B4-BE49-F238E27FC236}">
                <a16:creationId xmlns:a16="http://schemas.microsoft.com/office/drawing/2014/main" id="{23B16BE0-1BCE-4B1B-A7CB-E6F1CDFE7AC1}"/>
              </a:ext>
            </a:extLst>
          </p:cNvPr>
          <p:cNvSpPr>
            <a:spLocks noGrp="1"/>
          </p:cNvSpPr>
          <p:nvPr>
            <p:ph type="title"/>
          </p:nvPr>
        </p:nvSpPr>
        <p:spPr>
          <a:xfrm>
            <a:off x="864108" y="6282766"/>
            <a:ext cx="10463784" cy="268639"/>
          </a:xfrm>
        </p:spPr>
        <p:txBody>
          <a:bodyPr/>
          <a:lstStyle>
            <a:lvl1pPr algn="ctr">
              <a:defRPr sz="1200"/>
            </a:lvl1pPr>
          </a:lstStyle>
          <a:p>
            <a:r>
              <a:rPr lang="nb-NO"/>
              <a:t>Klikk for å redigere tittelstil</a:t>
            </a:r>
          </a:p>
        </p:txBody>
      </p:sp>
    </p:spTree>
    <p:extLst>
      <p:ext uri="{BB962C8B-B14F-4D97-AF65-F5344CB8AC3E}">
        <p14:creationId xmlns:p14="http://schemas.microsoft.com/office/powerpoint/2010/main" val="2025982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5C1DF212-B43C-4E27-8A32-30A911DB7BC0}"/>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4" name="Plassholder for bunntekst 3">
            <a:extLst>
              <a:ext uri="{FF2B5EF4-FFF2-40B4-BE49-F238E27FC236}">
                <a16:creationId xmlns:a16="http://schemas.microsoft.com/office/drawing/2014/main" id="{C0697C09-DA3F-49E2-AFE2-17C81B58D441}"/>
              </a:ext>
            </a:extLst>
          </p:cNvPr>
          <p:cNvSpPr>
            <a:spLocks noGrp="1"/>
          </p:cNvSpPr>
          <p:nvPr>
            <p:ph type="ftr" sz="quarter" idx="11"/>
          </p:nvPr>
        </p:nvSpPr>
        <p:spPr/>
        <p:txBody>
          <a:bodyPr/>
          <a:lstStyle/>
          <a:p>
            <a:endParaRPr lang="nb-NO"/>
          </a:p>
        </p:txBody>
      </p:sp>
      <p:sp>
        <p:nvSpPr>
          <p:cNvPr id="3" name="Plassholder for dato 2">
            <a:extLst>
              <a:ext uri="{FF2B5EF4-FFF2-40B4-BE49-F238E27FC236}">
                <a16:creationId xmlns:a16="http://schemas.microsoft.com/office/drawing/2014/main" id="{48C01A9D-ABCE-4C71-80EA-10CB24A60484}"/>
              </a:ext>
            </a:extLst>
          </p:cNvPr>
          <p:cNvSpPr>
            <a:spLocks noGrp="1"/>
          </p:cNvSpPr>
          <p:nvPr>
            <p:ph type="dt" sz="half" idx="10"/>
          </p:nvPr>
        </p:nvSpPr>
        <p:spPr/>
        <p:txBody>
          <a:bodyPr/>
          <a:lstStyle/>
          <a:p>
            <a:fld id="{40DC8862-3173-43FB-A969-F11225067BE6}" type="datetime1">
              <a:rPr lang="nb-NO" smtClean="0"/>
              <a:t>30.09.2022</a:t>
            </a:fld>
            <a:endParaRPr lang="nb-NO"/>
          </a:p>
        </p:txBody>
      </p:sp>
      <p:sp>
        <p:nvSpPr>
          <p:cNvPr id="6" name="Tittel 5">
            <a:extLst>
              <a:ext uri="{FF2B5EF4-FFF2-40B4-BE49-F238E27FC236}">
                <a16:creationId xmlns:a16="http://schemas.microsoft.com/office/drawing/2014/main" id="{180A75A8-7C10-4B2C-9953-D7864D9E7D50}"/>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147892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Kontaktinfo">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B5DA3DB-FF70-4CEA-8CF2-3B0E2E49BCD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9D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Grafikk 11" descr="Bufetat logo">
            <a:extLst>
              <a:ext uri="{FF2B5EF4-FFF2-40B4-BE49-F238E27FC236}">
                <a16:creationId xmlns:a16="http://schemas.microsoft.com/office/drawing/2014/main" id="{3BD2388A-DA88-4D97-86DB-B47934E42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42797" y="5559522"/>
            <a:ext cx="987238" cy="921422"/>
          </a:xfrm>
          <a:prstGeom prst="rect">
            <a:avLst/>
          </a:prstGeom>
        </p:spPr>
      </p:pic>
      <p:sp>
        <p:nvSpPr>
          <p:cNvPr id="11" name="Plassholder for lysbildenummer 10">
            <a:extLst>
              <a:ext uri="{FF2B5EF4-FFF2-40B4-BE49-F238E27FC236}">
                <a16:creationId xmlns:a16="http://schemas.microsoft.com/office/drawing/2014/main" id="{2E93A983-FBF8-470D-ACD8-9FC527BF9485}"/>
              </a:ext>
            </a:extLst>
          </p:cNvPr>
          <p:cNvSpPr>
            <a:spLocks noGrp="1"/>
          </p:cNvSpPr>
          <p:nvPr>
            <p:ph type="sldNum" sz="quarter" idx="12"/>
          </p:nvPr>
        </p:nvSpPr>
        <p:spPr/>
        <p:txBody>
          <a:bodyPr>
            <a:normAutofit/>
          </a:bodyPr>
          <a:lstStyle/>
          <a:p>
            <a:fld id="{74DC5C6B-5FF5-4C51-B1C4-3E46E479ECBD}" type="slidenum">
              <a:rPr lang="nb-NO" smtClean="0"/>
              <a:pPr/>
              <a:t>‹#›</a:t>
            </a:fld>
            <a:endParaRPr lang="nb-NO"/>
          </a:p>
        </p:txBody>
      </p:sp>
      <p:sp>
        <p:nvSpPr>
          <p:cNvPr id="10" name="Plassholder for bunntekst 9">
            <a:extLst>
              <a:ext uri="{FF2B5EF4-FFF2-40B4-BE49-F238E27FC236}">
                <a16:creationId xmlns:a16="http://schemas.microsoft.com/office/drawing/2014/main" id="{129E0172-EBFC-4EAD-94D8-5A59F9471CF5}"/>
              </a:ext>
            </a:extLst>
          </p:cNvPr>
          <p:cNvSpPr>
            <a:spLocks noGrp="1"/>
          </p:cNvSpPr>
          <p:nvPr>
            <p:ph type="ftr" sz="quarter" idx="11"/>
          </p:nvPr>
        </p:nvSpPr>
        <p:spPr/>
        <p:txBody>
          <a:bodyPr>
            <a:normAutofit/>
          </a:bodyPr>
          <a:lstStyle/>
          <a:p>
            <a:endParaRPr lang="nb-NO"/>
          </a:p>
        </p:txBody>
      </p:sp>
      <p:sp>
        <p:nvSpPr>
          <p:cNvPr id="9" name="Plassholder for dato 8">
            <a:extLst>
              <a:ext uri="{FF2B5EF4-FFF2-40B4-BE49-F238E27FC236}">
                <a16:creationId xmlns:a16="http://schemas.microsoft.com/office/drawing/2014/main" id="{B232C7B6-D9F8-4B61-97DF-48612EA60F19}"/>
              </a:ext>
            </a:extLst>
          </p:cNvPr>
          <p:cNvSpPr>
            <a:spLocks noGrp="1"/>
          </p:cNvSpPr>
          <p:nvPr>
            <p:ph type="dt" sz="half" idx="10"/>
          </p:nvPr>
        </p:nvSpPr>
        <p:spPr/>
        <p:txBody>
          <a:bodyPr>
            <a:normAutofit/>
          </a:bodyPr>
          <a:lstStyle/>
          <a:p>
            <a:fld id="{21BFA88E-55BB-493D-837B-3351797447BC}" type="datetime1">
              <a:rPr lang="nb-NO" smtClean="0"/>
              <a:t>30.09.2022</a:t>
            </a:fld>
            <a:endParaRPr lang="nb-NO"/>
          </a:p>
        </p:txBody>
      </p:sp>
      <p:sp>
        <p:nvSpPr>
          <p:cNvPr id="16" name="Plassholder for tekst 12">
            <a:extLst>
              <a:ext uri="{FF2B5EF4-FFF2-40B4-BE49-F238E27FC236}">
                <a16:creationId xmlns:a16="http://schemas.microsoft.com/office/drawing/2014/main" id="{51288EF3-989E-4C73-A412-BFDE260BFBC1}"/>
              </a:ext>
            </a:extLst>
          </p:cNvPr>
          <p:cNvSpPr>
            <a:spLocks noGrp="1"/>
          </p:cNvSpPr>
          <p:nvPr>
            <p:ph type="body" sz="quarter" idx="15" hasCustomPrompt="1"/>
          </p:nvPr>
        </p:nvSpPr>
        <p:spPr>
          <a:xfrm>
            <a:off x="501190" y="3808497"/>
            <a:ext cx="5594809" cy="307777"/>
          </a:xfrm>
        </p:spPr>
        <p:txBody>
          <a:bodyPr wrap="square">
            <a:normAutofit/>
          </a:bodyPr>
          <a:lstStyle>
            <a:lvl1pPr marL="0" indent="0">
              <a:buNone/>
              <a:defRPr sz="2000"/>
            </a:lvl1pPr>
          </a:lstStyle>
          <a:p>
            <a:pPr lvl="0"/>
            <a:r>
              <a:rPr lang="nb-NO"/>
              <a:t>Rediger tekststiler i malen</a:t>
            </a:r>
          </a:p>
        </p:txBody>
      </p:sp>
      <p:sp>
        <p:nvSpPr>
          <p:cNvPr id="15" name="TekstSylinder 14">
            <a:extLst>
              <a:ext uri="{FF2B5EF4-FFF2-40B4-BE49-F238E27FC236}">
                <a16:creationId xmlns:a16="http://schemas.microsoft.com/office/drawing/2014/main" id="{CE1C347E-0371-4952-8773-14BEE0056E78}"/>
              </a:ext>
            </a:extLst>
          </p:cNvPr>
          <p:cNvSpPr txBox="1"/>
          <p:nvPr userDrawn="1"/>
        </p:nvSpPr>
        <p:spPr>
          <a:xfrm>
            <a:off x="504063" y="3319101"/>
            <a:ext cx="5591936" cy="492443"/>
          </a:xfrm>
          <a:prstGeom prst="rect">
            <a:avLst/>
          </a:prstGeom>
          <a:noFill/>
        </p:spPr>
        <p:txBody>
          <a:bodyPr wrap="square" lIns="0" tIns="0" rIns="0" bIns="0" rtlCol="0">
            <a:normAutofit/>
          </a:bodyPr>
          <a:lstStyle/>
          <a:p>
            <a:r>
              <a:rPr lang="nb-NO" sz="3200" b="1">
                <a:solidFill>
                  <a:schemeClr val="tx1"/>
                </a:solidFill>
              </a:rPr>
              <a:t>Mer informasjon</a:t>
            </a:r>
          </a:p>
        </p:txBody>
      </p:sp>
      <p:sp>
        <p:nvSpPr>
          <p:cNvPr id="14" name="Plassholder for tekst 12">
            <a:extLst>
              <a:ext uri="{FF2B5EF4-FFF2-40B4-BE49-F238E27FC236}">
                <a16:creationId xmlns:a16="http://schemas.microsoft.com/office/drawing/2014/main" id="{B93B0BA4-7BFD-4A1D-A0A2-F34E607303F9}"/>
              </a:ext>
            </a:extLst>
          </p:cNvPr>
          <p:cNvSpPr>
            <a:spLocks noGrp="1"/>
          </p:cNvSpPr>
          <p:nvPr>
            <p:ph type="body" sz="quarter" idx="14" hasCustomPrompt="1"/>
          </p:nvPr>
        </p:nvSpPr>
        <p:spPr>
          <a:xfrm>
            <a:off x="501190" y="2704309"/>
            <a:ext cx="5594809" cy="307777"/>
          </a:xfrm>
        </p:spPr>
        <p:txBody>
          <a:bodyPr wrap="square">
            <a:normAutofit/>
          </a:bodyPr>
          <a:lstStyle>
            <a:lvl1pPr marL="0" indent="0">
              <a:buNone/>
              <a:defRPr sz="2000"/>
            </a:lvl1pPr>
          </a:lstStyle>
          <a:p>
            <a:pPr lvl="0"/>
            <a:r>
              <a:rPr lang="nb-NO" err="1"/>
              <a:t>Tlf</a:t>
            </a:r>
            <a:r>
              <a:rPr lang="nb-NO"/>
              <a:t> / epost</a:t>
            </a:r>
          </a:p>
        </p:txBody>
      </p:sp>
      <p:sp>
        <p:nvSpPr>
          <p:cNvPr id="13" name="Plassholder for tekst 12">
            <a:extLst>
              <a:ext uri="{FF2B5EF4-FFF2-40B4-BE49-F238E27FC236}">
                <a16:creationId xmlns:a16="http://schemas.microsoft.com/office/drawing/2014/main" id="{B459BD94-C578-443F-A2D1-76801A4ADF72}"/>
              </a:ext>
            </a:extLst>
          </p:cNvPr>
          <p:cNvSpPr>
            <a:spLocks noGrp="1"/>
          </p:cNvSpPr>
          <p:nvPr>
            <p:ph type="body" sz="quarter" idx="13" hasCustomPrompt="1"/>
          </p:nvPr>
        </p:nvSpPr>
        <p:spPr>
          <a:xfrm>
            <a:off x="501191" y="2398055"/>
            <a:ext cx="5594809" cy="307777"/>
          </a:xfrm>
        </p:spPr>
        <p:txBody>
          <a:bodyPr wrap="square">
            <a:normAutofit/>
          </a:bodyPr>
          <a:lstStyle>
            <a:lvl1pPr marL="0" indent="0">
              <a:buNone/>
              <a:defRPr sz="2000"/>
            </a:lvl1pPr>
          </a:lstStyle>
          <a:p>
            <a:pPr lvl="0"/>
            <a:r>
              <a:rPr lang="nb-NO"/>
              <a:t>Navn </a:t>
            </a:r>
            <a:r>
              <a:rPr lang="nb-NO" err="1"/>
              <a:t>Navnesen</a:t>
            </a:r>
            <a:endParaRPr lang="nb-NO"/>
          </a:p>
        </p:txBody>
      </p:sp>
      <p:sp>
        <p:nvSpPr>
          <p:cNvPr id="6" name="TekstSylinder 5">
            <a:extLst>
              <a:ext uri="{FF2B5EF4-FFF2-40B4-BE49-F238E27FC236}">
                <a16:creationId xmlns:a16="http://schemas.microsoft.com/office/drawing/2014/main" id="{0191679D-1E07-4BD9-A48F-9AD5B5A363D4}"/>
              </a:ext>
            </a:extLst>
          </p:cNvPr>
          <p:cNvSpPr txBox="1"/>
          <p:nvPr userDrawn="1"/>
        </p:nvSpPr>
        <p:spPr>
          <a:xfrm>
            <a:off x="504064" y="1908659"/>
            <a:ext cx="5591936" cy="492443"/>
          </a:xfrm>
          <a:prstGeom prst="rect">
            <a:avLst/>
          </a:prstGeom>
          <a:noFill/>
        </p:spPr>
        <p:txBody>
          <a:bodyPr wrap="square" lIns="0" tIns="0" rIns="0" bIns="0" rtlCol="0">
            <a:normAutofit/>
          </a:bodyPr>
          <a:lstStyle/>
          <a:p>
            <a:r>
              <a:rPr lang="nb-NO" sz="3200" b="1">
                <a:solidFill>
                  <a:schemeClr val="tx1"/>
                </a:solidFill>
              </a:rPr>
              <a:t>Kontaktinformasjon</a:t>
            </a:r>
          </a:p>
        </p:txBody>
      </p:sp>
    </p:spTree>
    <p:extLst>
      <p:ext uri="{BB962C8B-B14F-4D97-AF65-F5344CB8AC3E}">
        <p14:creationId xmlns:p14="http://schemas.microsoft.com/office/powerpoint/2010/main" val="1565248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E1E848D3-2890-4F3F-9DDC-6953925607F7}"/>
              </a:ext>
            </a:extLst>
          </p:cNvPr>
          <p:cNvSpPr txBox="1">
            <a:spLocks/>
          </p:cNvSpPr>
          <p:nvPr userDrawn="1"/>
        </p:nvSpPr>
        <p:spPr>
          <a:xfrm>
            <a:off x="-2235200" y="331195"/>
            <a:ext cx="2064657" cy="2339434"/>
          </a:xfrm>
          <a:prstGeom prst="rect">
            <a:avLst/>
          </a:prstGeom>
        </p:spPr>
        <p:txBody>
          <a:bodyPr vert="horz" lIns="0" tIns="0" rIns="0" bIns="0" rtlCol="0" anchor="t" anchorCtr="0">
            <a:normAutofit/>
          </a:bodyPr>
          <a:lstStyle>
            <a:lvl1pPr algn="l" defTabSz="914400" rtl="0" eaLnBrk="1" latinLnBrk="0" hangingPunct="1">
              <a:lnSpc>
                <a:spcPct val="100000"/>
              </a:lnSpc>
              <a:spcBef>
                <a:spcPts val="0"/>
              </a:spcBef>
              <a:buNone/>
              <a:defRPr sz="4000" b="1" kern="1200">
                <a:solidFill>
                  <a:schemeClr val="tx2"/>
                </a:solidFill>
                <a:latin typeface="+mj-lt"/>
                <a:ea typeface="+mj-ea"/>
                <a:cs typeface="+mj-cs"/>
              </a:defRPr>
            </a:lvl1pPr>
          </a:lstStyle>
          <a:p>
            <a:pPr algn="r"/>
            <a:r>
              <a:rPr lang="nb-NO" sz="1600" b="1">
                <a:latin typeface="+mn-lt"/>
              </a:rPr>
              <a:t>For å endre utsnitt i bildeplassholderen kan du </a:t>
            </a:r>
            <a:r>
              <a:rPr lang="nb-NO" sz="1600" b="1" err="1">
                <a:latin typeface="+mn-lt"/>
              </a:rPr>
              <a:t>høyreklikke</a:t>
            </a:r>
            <a:r>
              <a:rPr lang="nb-NO" sz="1600" b="1">
                <a:latin typeface="+mn-lt"/>
              </a:rPr>
              <a:t> på bildet etter at det er satt inn og velge «Beskjær».</a:t>
            </a:r>
          </a:p>
        </p:txBody>
      </p:sp>
      <p:sp>
        <p:nvSpPr>
          <p:cNvPr id="8" name="Plassholder for dato 16">
            <a:extLst>
              <a:ext uri="{FF2B5EF4-FFF2-40B4-BE49-F238E27FC236}">
                <a16:creationId xmlns:a16="http://schemas.microsoft.com/office/drawing/2014/main" id="{B8B1C97E-D357-46A6-B7AD-2B302C8B0448}"/>
              </a:ext>
            </a:extLst>
          </p:cNvPr>
          <p:cNvSpPr>
            <a:spLocks noGrp="1"/>
          </p:cNvSpPr>
          <p:nvPr userDrawn="1">
            <p:ph type="dt" sz="half" idx="10"/>
          </p:nvPr>
        </p:nvSpPr>
        <p:spPr>
          <a:xfrm>
            <a:off x="5724715" y="6272545"/>
            <a:ext cx="4778185" cy="276999"/>
          </a:xfrm>
        </p:spPr>
        <p:txBody>
          <a:bodyPr wrap="square">
            <a:normAutofit/>
          </a:bodyPr>
          <a:lstStyle>
            <a:lvl1pPr>
              <a:defRPr sz="1800"/>
            </a:lvl1pPr>
          </a:lstStyle>
          <a:p>
            <a:fld id="{FCD7E887-FB91-4A16-B7C3-920D0EB977BE}" type="datetime1">
              <a:rPr lang="nb-NO" smtClean="0"/>
              <a:t>30.09.2022</a:t>
            </a:fld>
            <a:endParaRPr lang="nb-NO"/>
          </a:p>
        </p:txBody>
      </p:sp>
      <p:sp>
        <p:nvSpPr>
          <p:cNvPr id="3" name="Undertittel 2">
            <a:extLst>
              <a:ext uri="{FF2B5EF4-FFF2-40B4-BE49-F238E27FC236}">
                <a16:creationId xmlns:a16="http://schemas.microsoft.com/office/drawing/2014/main" id="{736484B8-5D06-445C-BD84-C5FD0A2A2385}"/>
              </a:ext>
            </a:extLst>
          </p:cNvPr>
          <p:cNvSpPr>
            <a:spLocks noGrp="1"/>
          </p:cNvSpPr>
          <p:nvPr userDrawn="1">
            <p:ph type="subTitle" idx="1" hasCustomPrompt="1"/>
          </p:nvPr>
        </p:nvSpPr>
        <p:spPr>
          <a:xfrm>
            <a:off x="5724715" y="3528220"/>
            <a:ext cx="5654477" cy="738664"/>
          </a:xfr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Undertittel / Navn på foredragsholder</a:t>
            </a:r>
          </a:p>
        </p:txBody>
      </p:sp>
      <p:sp>
        <p:nvSpPr>
          <p:cNvPr id="2" name="Tittel 1">
            <a:extLst>
              <a:ext uri="{FF2B5EF4-FFF2-40B4-BE49-F238E27FC236}">
                <a16:creationId xmlns:a16="http://schemas.microsoft.com/office/drawing/2014/main" id="{1D995976-8DC1-4555-8167-7073823CCB61}"/>
              </a:ext>
            </a:extLst>
          </p:cNvPr>
          <p:cNvSpPr>
            <a:spLocks noGrp="1"/>
          </p:cNvSpPr>
          <p:nvPr userDrawn="1">
            <p:ph type="ctrTitle"/>
          </p:nvPr>
        </p:nvSpPr>
        <p:spPr>
          <a:xfrm>
            <a:off x="5724715" y="1235475"/>
            <a:ext cx="5654486" cy="1846659"/>
          </a:xfrm>
        </p:spPr>
        <p:txBody>
          <a:bodyPr anchor="b">
            <a:normAutofit/>
          </a:bodyPr>
          <a:lstStyle>
            <a:lvl1pPr algn="l">
              <a:defRPr sz="4000"/>
            </a:lvl1pPr>
          </a:lstStyle>
          <a:p>
            <a:r>
              <a:rPr lang="nb-NO"/>
              <a:t>Klikk for å redigere tittelstil</a:t>
            </a:r>
          </a:p>
        </p:txBody>
      </p:sp>
      <p:pic>
        <p:nvPicPr>
          <p:cNvPr id="34" name="Grafikk 33" descr="Bufetat logo">
            <a:extLst>
              <a:ext uri="{FF2B5EF4-FFF2-40B4-BE49-F238E27FC236}">
                <a16:creationId xmlns:a16="http://schemas.microsoft.com/office/drawing/2014/main" id="{1AE4F156-2E9E-4AF1-92AE-EC70824F53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42797" y="5559522"/>
            <a:ext cx="987238" cy="921422"/>
          </a:xfrm>
          <a:prstGeom prst="rect">
            <a:avLst/>
          </a:prstGeom>
        </p:spPr>
      </p:pic>
      <p:pic>
        <p:nvPicPr>
          <p:cNvPr id="5" name="Bilde 4">
            <a:extLst>
              <a:ext uri="{FF2B5EF4-FFF2-40B4-BE49-F238E27FC236}">
                <a16:creationId xmlns:a16="http://schemas.microsoft.com/office/drawing/2014/main" id="{7B01B794-7A1E-42A3-BA27-20B5C553482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38889"/>
          <a:stretch/>
        </p:blipFill>
        <p:spPr>
          <a:xfrm>
            <a:off x="0" y="0"/>
            <a:ext cx="4655127" cy="4191000"/>
          </a:xfrm>
          <a:prstGeom prst="rect">
            <a:avLst/>
          </a:prstGeom>
        </p:spPr>
      </p:pic>
      <p:sp>
        <p:nvSpPr>
          <p:cNvPr id="17" name="Plassholder for bilde 56">
            <a:extLst>
              <a:ext uri="{FF2B5EF4-FFF2-40B4-BE49-F238E27FC236}">
                <a16:creationId xmlns:a16="http://schemas.microsoft.com/office/drawing/2014/main" id="{AED7A8DB-5DC4-4C79-A4F6-582C56CA9A04}"/>
              </a:ext>
            </a:extLst>
          </p:cNvPr>
          <p:cNvSpPr>
            <a:spLocks noGrp="1"/>
          </p:cNvSpPr>
          <p:nvPr>
            <p:ph type="pic" sz="quarter" idx="11"/>
          </p:nvPr>
        </p:nvSpPr>
        <p:spPr>
          <a:xfrm>
            <a:off x="-1" y="3080228"/>
            <a:ext cx="4657979" cy="3777772"/>
          </a:xfrm>
          <a:custGeom>
            <a:avLst/>
            <a:gdLst>
              <a:gd name="connsiteX0" fmla="*/ 0 w 4657979"/>
              <a:gd name="connsiteY0" fmla="*/ 0 h 3777772"/>
              <a:gd name="connsiteX1" fmla="*/ 4657979 w 4657979"/>
              <a:gd name="connsiteY1" fmla="*/ 1225015 h 3777772"/>
              <a:gd name="connsiteX2" fmla="*/ 4657979 w 4657979"/>
              <a:gd name="connsiteY2" fmla="*/ 3777772 h 3777772"/>
              <a:gd name="connsiteX3" fmla="*/ 2129000 w 4657979"/>
              <a:gd name="connsiteY3" fmla="*/ 3777772 h 3777772"/>
              <a:gd name="connsiteX4" fmla="*/ 0 w 4657979"/>
              <a:gd name="connsiteY4" fmla="*/ 3217570 h 3777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7979" h="3777772">
                <a:moveTo>
                  <a:pt x="0" y="0"/>
                </a:moveTo>
                <a:lnTo>
                  <a:pt x="4657979" y="1225015"/>
                </a:lnTo>
                <a:lnTo>
                  <a:pt x="4657979" y="3777772"/>
                </a:lnTo>
                <a:lnTo>
                  <a:pt x="2129000" y="3777772"/>
                </a:lnTo>
                <a:lnTo>
                  <a:pt x="0" y="3217570"/>
                </a:lnTo>
                <a:close/>
              </a:path>
            </a:pathLst>
          </a:custGeom>
          <a:solidFill>
            <a:schemeClr val="bg1">
              <a:lumMod val="50000"/>
            </a:schemeClr>
          </a:solidFill>
        </p:spPr>
        <p:txBody>
          <a:bodyPr wrap="square">
            <a:noAutofit/>
          </a:bodyPr>
          <a:lstStyle/>
          <a:p>
            <a:r>
              <a:rPr lang="nb-NO"/>
              <a:t>Klikk på ikonet for å legge til et bilde</a:t>
            </a:r>
          </a:p>
        </p:txBody>
      </p:sp>
    </p:spTree>
    <p:extLst>
      <p:ext uri="{BB962C8B-B14F-4D97-AF65-F5344CB8AC3E}">
        <p14:creationId xmlns:p14="http://schemas.microsoft.com/office/powerpoint/2010/main" val="2248912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alt. 2">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E1E848D3-2890-4F3F-9DDC-6953925607F7}"/>
              </a:ext>
            </a:extLst>
          </p:cNvPr>
          <p:cNvSpPr txBox="1">
            <a:spLocks/>
          </p:cNvSpPr>
          <p:nvPr userDrawn="1"/>
        </p:nvSpPr>
        <p:spPr>
          <a:xfrm>
            <a:off x="-2235200" y="331195"/>
            <a:ext cx="2064657" cy="2339434"/>
          </a:xfrm>
          <a:prstGeom prst="rect">
            <a:avLst/>
          </a:prstGeom>
        </p:spPr>
        <p:txBody>
          <a:bodyPr vert="horz" lIns="0" tIns="0" rIns="0" bIns="0" rtlCol="0" anchor="t" anchorCtr="0">
            <a:normAutofit/>
          </a:bodyPr>
          <a:lstStyle>
            <a:lvl1pPr algn="l" defTabSz="914400" rtl="0" eaLnBrk="1" latinLnBrk="0" hangingPunct="1">
              <a:lnSpc>
                <a:spcPct val="100000"/>
              </a:lnSpc>
              <a:spcBef>
                <a:spcPts val="0"/>
              </a:spcBef>
              <a:buNone/>
              <a:defRPr sz="4000" b="1" kern="1200">
                <a:solidFill>
                  <a:schemeClr val="tx2"/>
                </a:solidFill>
                <a:latin typeface="+mj-lt"/>
                <a:ea typeface="+mj-ea"/>
                <a:cs typeface="+mj-cs"/>
              </a:defRPr>
            </a:lvl1pPr>
          </a:lstStyle>
          <a:p>
            <a:pPr algn="r"/>
            <a:r>
              <a:rPr lang="nb-NO" sz="1600" b="1">
                <a:latin typeface="+mn-lt"/>
              </a:rPr>
              <a:t>For å endre utsnitt i bildeplassholderen kan du </a:t>
            </a:r>
            <a:r>
              <a:rPr lang="nb-NO" sz="1600" b="1" err="1">
                <a:latin typeface="+mn-lt"/>
              </a:rPr>
              <a:t>høyreklikke</a:t>
            </a:r>
            <a:r>
              <a:rPr lang="nb-NO" sz="1600" b="1">
                <a:latin typeface="+mn-lt"/>
              </a:rPr>
              <a:t> på bildet etter at det er satt inn og velge «Beskjær».</a:t>
            </a:r>
          </a:p>
        </p:txBody>
      </p:sp>
      <p:sp>
        <p:nvSpPr>
          <p:cNvPr id="8" name="Plassholder for dato 16">
            <a:extLst>
              <a:ext uri="{FF2B5EF4-FFF2-40B4-BE49-F238E27FC236}">
                <a16:creationId xmlns:a16="http://schemas.microsoft.com/office/drawing/2014/main" id="{B8B1C97E-D357-46A6-B7AD-2B302C8B0448}"/>
              </a:ext>
            </a:extLst>
          </p:cNvPr>
          <p:cNvSpPr>
            <a:spLocks noGrp="1"/>
          </p:cNvSpPr>
          <p:nvPr>
            <p:ph type="dt" sz="half" idx="10"/>
          </p:nvPr>
        </p:nvSpPr>
        <p:spPr>
          <a:xfrm>
            <a:off x="5724715" y="6272545"/>
            <a:ext cx="4778185" cy="276999"/>
          </a:xfrm>
        </p:spPr>
        <p:txBody>
          <a:bodyPr wrap="square">
            <a:normAutofit/>
          </a:bodyPr>
          <a:lstStyle>
            <a:lvl1pPr>
              <a:defRPr sz="1800"/>
            </a:lvl1pPr>
          </a:lstStyle>
          <a:p>
            <a:fld id="{F145021A-6D21-439F-92D4-7F82F039D822}" type="datetime1">
              <a:rPr lang="nb-NO" smtClean="0"/>
              <a:t>30.09.2022</a:t>
            </a:fld>
            <a:endParaRPr lang="nb-NO"/>
          </a:p>
        </p:txBody>
      </p:sp>
      <p:sp>
        <p:nvSpPr>
          <p:cNvPr id="3" name="Undertittel 2">
            <a:extLst>
              <a:ext uri="{FF2B5EF4-FFF2-40B4-BE49-F238E27FC236}">
                <a16:creationId xmlns:a16="http://schemas.microsoft.com/office/drawing/2014/main" id="{736484B8-5D06-445C-BD84-C5FD0A2A2385}"/>
              </a:ext>
            </a:extLst>
          </p:cNvPr>
          <p:cNvSpPr>
            <a:spLocks noGrp="1"/>
          </p:cNvSpPr>
          <p:nvPr>
            <p:ph type="subTitle" idx="1" hasCustomPrompt="1"/>
          </p:nvPr>
        </p:nvSpPr>
        <p:spPr>
          <a:xfrm>
            <a:off x="5724715" y="3528220"/>
            <a:ext cx="5654477" cy="738664"/>
          </a:xfr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Undertittel / Navn på foredragsholder</a:t>
            </a:r>
          </a:p>
        </p:txBody>
      </p:sp>
      <p:sp>
        <p:nvSpPr>
          <p:cNvPr id="2" name="Tittel 1">
            <a:extLst>
              <a:ext uri="{FF2B5EF4-FFF2-40B4-BE49-F238E27FC236}">
                <a16:creationId xmlns:a16="http://schemas.microsoft.com/office/drawing/2014/main" id="{1D995976-8DC1-4555-8167-7073823CCB61}"/>
              </a:ext>
            </a:extLst>
          </p:cNvPr>
          <p:cNvSpPr>
            <a:spLocks noGrp="1"/>
          </p:cNvSpPr>
          <p:nvPr>
            <p:ph type="ctrTitle"/>
          </p:nvPr>
        </p:nvSpPr>
        <p:spPr>
          <a:xfrm>
            <a:off x="5724715" y="1235475"/>
            <a:ext cx="5654486" cy="1846659"/>
          </a:xfrm>
        </p:spPr>
        <p:txBody>
          <a:bodyPr anchor="b">
            <a:normAutofit/>
          </a:bodyPr>
          <a:lstStyle>
            <a:lvl1pPr algn="l">
              <a:defRPr sz="4000"/>
            </a:lvl1pPr>
          </a:lstStyle>
          <a:p>
            <a:r>
              <a:rPr lang="nb-NO"/>
              <a:t>Klikk for å redigere tittelstil</a:t>
            </a:r>
          </a:p>
        </p:txBody>
      </p:sp>
      <p:pic>
        <p:nvPicPr>
          <p:cNvPr id="5" name="Bilde 4" descr="Et bilde som inneholder tegning&#10;&#10;Automatisk generert beskrivelse">
            <a:extLst>
              <a:ext uri="{FF2B5EF4-FFF2-40B4-BE49-F238E27FC236}">
                <a16:creationId xmlns:a16="http://schemas.microsoft.com/office/drawing/2014/main" id="{E698DBA0-80BA-4D46-9186-89F4129536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55352" cy="2618635"/>
          </a:xfrm>
          <a:prstGeom prst="rect">
            <a:avLst/>
          </a:prstGeom>
        </p:spPr>
      </p:pic>
      <p:pic>
        <p:nvPicPr>
          <p:cNvPr id="16" name="Grafikk 15" descr="Bufetat logo">
            <a:extLst>
              <a:ext uri="{FF2B5EF4-FFF2-40B4-BE49-F238E27FC236}">
                <a16:creationId xmlns:a16="http://schemas.microsoft.com/office/drawing/2014/main" id="{B104C042-AB30-4D77-8E17-D6173F4D93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42797" y="5559522"/>
            <a:ext cx="987238" cy="921422"/>
          </a:xfrm>
          <a:prstGeom prst="rect">
            <a:avLst/>
          </a:prstGeom>
        </p:spPr>
      </p:pic>
      <p:sp>
        <p:nvSpPr>
          <p:cNvPr id="15" name="Plassholder for bilde 20">
            <a:extLst>
              <a:ext uri="{FF2B5EF4-FFF2-40B4-BE49-F238E27FC236}">
                <a16:creationId xmlns:a16="http://schemas.microsoft.com/office/drawing/2014/main" id="{ECD1F389-9766-4F66-8B95-0218C43F14D6}"/>
              </a:ext>
            </a:extLst>
          </p:cNvPr>
          <p:cNvSpPr>
            <a:spLocks noGrp="1"/>
          </p:cNvSpPr>
          <p:nvPr>
            <p:ph type="pic" sz="quarter" idx="11"/>
          </p:nvPr>
        </p:nvSpPr>
        <p:spPr>
          <a:xfrm>
            <a:off x="1" y="1797743"/>
            <a:ext cx="4659087" cy="5060257"/>
          </a:xfrm>
          <a:custGeom>
            <a:avLst/>
            <a:gdLst>
              <a:gd name="connsiteX0" fmla="*/ 0 w 4659087"/>
              <a:gd name="connsiteY0" fmla="*/ 0 h 5060257"/>
              <a:gd name="connsiteX1" fmla="*/ 4659087 w 4659087"/>
              <a:gd name="connsiteY1" fmla="*/ 1225775 h 5060257"/>
              <a:gd name="connsiteX2" fmla="*/ 4659087 w 4659087"/>
              <a:gd name="connsiteY2" fmla="*/ 5060257 h 5060257"/>
              <a:gd name="connsiteX3" fmla="*/ 2505426 w 4659087"/>
              <a:gd name="connsiteY3" fmla="*/ 5060257 h 5060257"/>
              <a:gd name="connsiteX4" fmla="*/ 0 w 4659087"/>
              <a:gd name="connsiteY4" fmla="*/ 4401096 h 506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9087" h="5060257">
                <a:moveTo>
                  <a:pt x="0" y="0"/>
                </a:moveTo>
                <a:lnTo>
                  <a:pt x="4659087" y="1225775"/>
                </a:lnTo>
                <a:lnTo>
                  <a:pt x="4659087" y="5060257"/>
                </a:lnTo>
                <a:lnTo>
                  <a:pt x="2505426" y="5060257"/>
                </a:lnTo>
                <a:lnTo>
                  <a:pt x="0" y="4401096"/>
                </a:lnTo>
                <a:close/>
              </a:path>
            </a:pathLst>
          </a:custGeom>
          <a:solidFill>
            <a:schemeClr val="bg1">
              <a:lumMod val="50000"/>
            </a:schemeClr>
          </a:solidFill>
        </p:spPr>
        <p:txBody>
          <a:bodyPr wrap="square">
            <a:noAutofit/>
          </a:bodyPr>
          <a:lstStyle/>
          <a:p>
            <a:r>
              <a:rPr lang="nb-NO"/>
              <a:t>Klikk på ikonet for å legge til et bilde</a:t>
            </a:r>
          </a:p>
        </p:txBody>
      </p:sp>
    </p:spTree>
    <p:extLst>
      <p:ext uri="{BB962C8B-B14F-4D97-AF65-F5344CB8AC3E}">
        <p14:creationId xmlns:p14="http://schemas.microsoft.com/office/powerpoint/2010/main" val="1050175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alt. 3">
    <p:spTree>
      <p:nvGrpSpPr>
        <p:cNvPr id="1" name=""/>
        <p:cNvGrpSpPr/>
        <p:nvPr/>
      </p:nvGrpSpPr>
      <p:grpSpPr>
        <a:xfrm>
          <a:off x="0" y="0"/>
          <a:ext cx="0" cy="0"/>
          <a:chOff x="0" y="0"/>
          <a:chExt cx="0" cy="0"/>
        </a:xfrm>
      </p:grpSpPr>
      <p:pic>
        <p:nvPicPr>
          <p:cNvPr id="15" name="Bilde 14">
            <a:extLst>
              <a:ext uri="{FF2B5EF4-FFF2-40B4-BE49-F238E27FC236}">
                <a16:creationId xmlns:a16="http://schemas.microsoft.com/office/drawing/2014/main" id="{0D7DAF00-0F39-4EA3-9485-A19E9BDC00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55127" cy="6858000"/>
          </a:xfrm>
          <a:prstGeom prst="rect">
            <a:avLst/>
          </a:prstGeom>
        </p:spPr>
      </p:pic>
      <p:sp>
        <p:nvSpPr>
          <p:cNvPr id="10" name="Tittel 1">
            <a:extLst>
              <a:ext uri="{FF2B5EF4-FFF2-40B4-BE49-F238E27FC236}">
                <a16:creationId xmlns:a16="http://schemas.microsoft.com/office/drawing/2014/main" id="{E1E848D3-2890-4F3F-9DDC-6953925607F7}"/>
              </a:ext>
            </a:extLst>
          </p:cNvPr>
          <p:cNvSpPr txBox="1">
            <a:spLocks/>
          </p:cNvSpPr>
          <p:nvPr userDrawn="1"/>
        </p:nvSpPr>
        <p:spPr>
          <a:xfrm>
            <a:off x="-2235200" y="331195"/>
            <a:ext cx="2064657" cy="2339434"/>
          </a:xfrm>
          <a:prstGeom prst="rect">
            <a:avLst/>
          </a:prstGeom>
        </p:spPr>
        <p:txBody>
          <a:bodyPr vert="horz" lIns="0" tIns="0" rIns="0" bIns="0" rtlCol="0" anchor="t" anchorCtr="0">
            <a:normAutofit/>
          </a:bodyPr>
          <a:lstStyle>
            <a:lvl1pPr algn="l" defTabSz="914400" rtl="0" eaLnBrk="1" latinLnBrk="0" hangingPunct="1">
              <a:lnSpc>
                <a:spcPct val="100000"/>
              </a:lnSpc>
              <a:spcBef>
                <a:spcPts val="0"/>
              </a:spcBef>
              <a:buNone/>
              <a:defRPr sz="4000" b="1" kern="1200">
                <a:solidFill>
                  <a:schemeClr val="tx2"/>
                </a:solidFill>
                <a:latin typeface="+mj-lt"/>
                <a:ea typeface="+mj-ea"/>
                <a:cs typeface="+mj-cs"/>
              </a:defRPr>
            </a:lvl1pPr>
          </a:lstStyle>
          <a:p>
            <a:pPr algn="r"/>
            <a:r>
              <a:rPr lang="nb-NO" sz="1600" b="1">
                <a:latin typeface="+mn-lt"/>
              </a:rPr>
              <a:t>For å endre utsnitt i bildeplassholderen kan du </a:t>
            </a:r>
            <a:r>
              <a:rPr lang="nb-NO" sz="1600" b="1" err="1">
                <a:latin typeface="+mn-lt"/>
              </a:rPr>
              <a:t>høyreklikke</a:t>
            </a:r>
            <a:r>
              <a:rPr lang="nb-NO" sz="1600" b="1">
                <a:latin typeface="+mn-lt"/>
              </a:rPr>
              <a:t> på bildet etter at det er satt inn og velge «Beskjær».</a:t>
            </a:r>
          </a:p>
        </p:txBody>
      </p:sp>
      <p:sp>
        <p:nvSpPr>
          <p:cNvPr id="8" name="Plassholder for dato 16">
            <a:extLst>
              <a:ext uri="{FF2B5EF4-FFF2-40B4-BE49-F238E27FC236}">
                <a16:creationId xmlns:a16="http://schemas.microsoft.com/office/drawing/2014/main" id="{B8B1C97E-D357-46A6-B7AD-2B302C8B0448}"/>
              </a:ext>
            </a:extLst>
          </p:cNvPr>
          <p:cNvSpPr>
            <a:spLocks noGrp="1"/>
          </p:cNvSpPr>
          <p:nvPr>
            <p:ph type="dt" sz="half" idx="10"/>
          </p:nvPr>
        </p:nvSpPr>
        <p:spPr>
          <a:xfrm>
            <a:off x="5724715" y="6272545"/>
            <a:ext cx="4778185" cy="276999"/>
          </a:xfrm>
        </p:spPr>
        <p:txBody>
          <a:bodyPr wrap="square">
            <a:normAutofit/>
          </a:bodyPr>
          <a:lstStyle>
            <a:lvl1pPr>
              <a:defRPr sz="1800"/>
            </a:lvl1pPr>
          </a:lstStyle>
          <a:p>
            <a:fld id="{545426DE-21A3-49DD-B134-4C7149E38468}" type="datetime1">
              <a:rPr lang="nb-NO" smtClean="0"/>
              <a:t>30.09.2022</a:t>
            </a:fld>
            <a:endParaRPr lang="nb-NO"/>
          </a:p>
        </p:txBody>
      </p:sp>
      <p:sp>
        <p:nvSpPr>
          <p:cNvPr id="3" name="Undertittel 2">
            <a:extLst>
              <a:ext uri="{FF2B5EF4-FFF2-40B4-BE49-F238E27FC236}">
                <a16:creationId xmlns:a16="http://schemas.microsoft.com/office/drawing/2014/main" id="{736484B8-5D06-445C-BD84-C5FD0A2A2385}"/>
              </a:ext>
            </a:extLst>
          </p:cNvPr>
          <p:cNvSpPr>
            <a:spLocks noGrp="1"/>
          </p:cNvSpPr>
          <p:nvPr>
            <p:ph type="subTitle" idx="1" hasCustomPrompt="1"/>
          </p:nvPr>
        </p:nvSpPr>
        <p:spPr>
          <a:xfrm>
            <a:off x="5724715" y="3528220"/>
            <a:ext cx="5654477" cy="738664"/>
          </a:xfr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Undertittel / Navn på foredragsholder</a:t>
            </a:r>
          </a:p>
        </p:txBody>
      </p:sp>
      <p:sp>
        <p:nvSpPr>
          <p:cNvPr id="2" name="Tittel 1">
            <a:extLst>
              <a:ext uri="{FF2B5EF4-FFF2-40B4-BE49-F238E27FC236}">
                <a16:creationId xmlns:a16="http://schemas.microsoft.com/office/drawing/2014/main" id="{1D995976-8DC1-4555-8167-7073823CCB61}"/>
              </a:ext>
            </a:extLst>
          </p:cNvPr>
          <p:cNvSpPr>
            <a:spLocks noGrp="1"/>
          </p:cNvSpPr>
          <p:nvPr>
            <p:ph type="ctrTitle"/>
          </p:nvPr>
        </p:nvSpPr>
        <p:spPr>
          <a:xfrm>
            <a:off x="5724715" y="1235475"/>
            <a:ext cx="5654486" cy="1846659"/>
          </a:xfrm>
        </p:spPr>
        <p:txBody>
          <a:bodyPr anchor="b">
            <a:normAutofit/>
          </a:bodyPr>
          <a:lstStyle>
            <a:lvl1pPr algn="l">
              <a:defRPr sz="4000"/>
            </a:lvl1pPr>
          </a:lstStyle>
          <a:p>
            <a:r>
              <a:rPr lang="nb-NO"/>
              <a:t>Klikk for å redigere tittelstil</a:t>
            </a:r>
          </a:p>
        </p:txBody>
      </p:sp>
      <p:sp>
        <p:nvSpPr>
          <p:cNvPr id="13" name="Plassholder for bilde 19">
            <a:extLst>
              <a:ext uri="{FF2B5EF4-FFF2-40B4-BE49-F238E27FC236}">
                <a16:creationId xmlns:a16="http://schemas.microsoft.com/office/drawing/2014/main" id="{D0E945C9-D204-46F1-AC3D-37D683863BB5}"/>
              </a:ext>
            </a:extLst>
          </p:cNvPr>
          <p:cNvSpPr>
            <a:spLocks noGrp="1"/>
          </p:cNvSpPr>
          <p:nvPr>
            <p:ph type="pic" sz="quarter" idx="11"/>
          </p:nvPr>
        </p:nvSpPr>
        <p:spPr>
          <a:xfrm>
            <a:off x="1" y="3069434"/>
            <a:ext cx="4654551" cy="2832349"/>
          </a:xfrm>
          <a:custGeom>
            <a:avLst/>
            <a:gdLst>
              <a:gd name="connsiteX0" fmla="*/ 0 w 4654551"/>
              <a:gd name="connsiteY0" fmla="*/ 0 h 2832349"/>
              <a:gd name="connsiteX1" fmla="*/ 4654551 w 4654551"/>
              <a:gd name="connsiteY1" fmla="*/ 1224113 h 2832349"/>
              <a:gd name="connsiteX2" fmla="*/ 4654551 w 4654551"/>
              <a:gd name="connsiteY2" fmla="*/ 2832349 h 2832349"/>
              <a:gd name="connsiteX3" fmla="*/ 0 w 4654551"/>
              <a:gd name="connsiteY3" fmla="*/ 1607601 h 2832349"/>
            </a:gdLst>
            <a:ahLst/>
            <a:cxnLst>
              <a:cxn ang="0">
                <a:pos x="connsiteX0" y="connsiteY0"/>
              </a:cxn>
              <a:cxn ang="0">
                <a:pos x="connsiteX1" y="connsiteY1"/>
              </a:cxn>
              <a:cxn ang="0">
                <a:pos x="connsiteX2" y="connsiteY2"/>
              </a:cxn>
              <a:cxn ang="0">
                <a:pos x="connsiteX3" y="connsiteY3"/>
              </a:cxn>
            </a:cxnLst>
            <a:rect l="l" t="t" r="r" b="b"/>
            <a:pathLst>
              <a:path w="4654551" h="2832349">
                <a:moveTo>
                  <a:pt x="0" y="0"/>
                </a:moveTo>
                <a:lnTo>
                  <a:pt x="4654551" y="1224113"/>
                </a:lnTo>
                <a:lnTo>
                  <a:pt x="4654551" y="2832349"/>
                </a:lnTo>
                <a:lnTo>
                  <a:pt x="0" y="1607601"/>
                </a:lnTo>
                <a:close/>
              </a:path>
            </a:pathLst>
          </a:custGeom>
          <a:solidFill>
            <a:schemeClr val="bg1">
              <a:lumMod val="50000"/>
            </a:schemeClr>
          </a:solidFill>
        </p:spPr>
        <p:txBody>
          <a:bodyPr wrap="square">
            <a:noAutofit/>
          </a:bodyPr>
          <a:lstStyle/>
          <a:p>
            <a:r>
              <a:rPr lang="nb-NO"/>
              <a:t>Klikk på ikonet for å legge til et bilde</a:t>
            </a:r>
          </a:p>
        </p:txBody>
      </p:sp>
      <p:pic>
        <p:nvPicPr>
          <p:cNvPr id="14" name="Grafikk 13" descr="Bufetat logo">
            <a:extLst>
              <a:ext uri="{FF2B5EF4-FFF2-40B4-BE49-F238E27FC236}">
                <a16:creationId xmlns:a16="http://schemas.microsoft.com/office/drawing/2014/main" id="{7E52A5B7-61C5-4B4A-818C-0947600250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42797" y="5559522"/>
            <a:ext cx="987238" cy="921422"/>
          </a:xfrm>
          <a:prstGeom prst="rect">
            <a:avLst/>
          </a:prstGeom>
        </p:spPr>
      </p:pic>
    </p:spTree>
    <p:extLst>
      <p:ext uri="{BB962C8B-B14F-4D97-AF65-F5344CB8AC3E}">
        <p14:creationId xmlns:p14="http://schemas.microsoft.com/office/powerpoint/2010/main" val="2394113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eloverskrift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B5DA3DB-FF70-4CEA-8CF2-3B0E2E49BCD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9D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1" name="Plassholder for lysbildenummer 10">
            <a:extLst>
              <a:ext uri="{FF2B5EF4-FFF2-40B4-BE49-F238E27FC236}">
                <a16:creationId xmlns:a16="http://schemas.microsoft.com/office/drawing/2014/main" id="{2E93A983-FBF8-470D-ACD8-9FC527BF9485}"/>
              </a:ext>
            </a:extLst>
          </p:cNvPr>
          <p:cNvSpPr>
            <a:spLocks noGrp="1"/>
          </p:cNvSpPr>
          <p:nvPr>
            <p:ph type="sldNum" sz="quarter" idx="12"/>
          </p:nvPr>
        </p:nvSpPr>
        <p:spPr/>
        <p:txBody>
          <a:bodyPr>
            <a:normAutofit/>
          </a:bodyPr>
          <a:lstStyle>
            <a:lvl1pPr>
              <a:defRPr>
                <a:solidFill>
                  <a:schemeClr val="tx1"/>
                </a:solidFill>
              </a:defRPr>
            </a:lvl1pPr>
          </a:lstStyle>
          <a:p>
            <a:fld id="{74DC5C6B-5FF5-4C51-B1C4-3E46E479ECBD}" type="slidenum">
              <a:rPr lang="nb-NO" smtClean="0"/>
              <a:pPr/>
              <a:t>‹#›</a:t>
            </a:fld>
            <a:endParaRPr lang="nb-NO"/>
          </a:p>
        </p:txBody>
      </p:sp>
      <p:sp>
        <p:nvSpPr>
          <p:cNvPr id="10" name="Plassholder for bunntekst 9">
            <a:extLst>
              <a:ext uri="{FF2B5EF4-FFF2-40B4-BE49-F238E27FC236}">
                <a16:creationId xmlns:a16="http://schemas.microsoft.com/office/drawing/2014/main" id="{129E0172-EBFC-4EAD-94D8-5A59F9471CF5}"/>
              </a:ext>
            </a:extLst>
          </p:cNvPr>
          <p:cNvSpPr>
            <a:spLocks noGrp="1"/>
          </p:cNvSpPr>
          <p:nvPr>
            <p:ph type="ftr" sz="quarter" idx="11"/>
          </p:nvPr>
        </p:nvSpPr>
        <p:spPr/>
        <p:txBody>
          <a:bodyPr>
            <a:normAutofit/>
          </a:bodyPr>
          <a:lstStyle>
            <a:lvl1pPr>
              <a:defRPr>
                <a:solidFill>
                  <a:schemeClr val="tx1"/>
                </a:solidFill>
              </a:defRPr>
            </a:lvl1pPr>
          </a:lstStyle>
          <a:p>
            <a:endParaRPr lang="nb-NO"/>
          </a:p>
        </p:txBody>
      </p:sp>
      <p:sp>
        <p:nvSpPr>
          <p:cNvPr id="9" name="Plassholder for dato 8">
            <a:extLst>
              <a:ext uri="{FF2B5EF4-FFF2-40B4-BE49-F238E27FC236}">
                <a16:creationId xmlns:a16="http://schemas.microsoft.com/office/drawing/2014/main" id="{B232C7B6-D9F8-4B61-97DF-48612EA60F19}"/>
              </a:ext>
            </a:extLst>
          </p:cNvPr>
          <p:cNvSpPr>
            <a:spLocks noGrp="1"/>
          </p:cNvSpPr>
          <p:nvPr>
            <p:ph type="dt" sz="half" idx="10"/>
          </p:nvPr>
        </p:nvSpPr>
        <p:spPr/>
        <p:txBody>
          <a:bodyPr>
            <a:normAutofit/>
          </a:bodyPr>
          <a:lstStyle>
            <a:lvl1pPr>
              <a:defRPr>
                <a:solidFill>
                  <a:schemeClr val="tx1"/>
                </a:solidFill>
              </a:defRPr>
            </a:lvl1pPr>
          </a:lstStyle>
          <a:p>
            <a:fld id="{5C362A88-DA1E-430C-83F8-1D4FE7235AFB}" type="datetime1">
              <a:rPr lang="nb-NO" smtClean="0"/>
              <a:t>30.09.2022</a:t>
            </a:fld>
            <a:endParaRPr lang="nb-NO"/>
          </a:p>
        </p:txBody>
      </p:sp>
      <p:sp>
        <p:nvSpPr>
          <p:cNvPr id="2" name="Tittel 1">
            <a:extLst>
              <a:ext uri="{FF2B5EF4-FFF2-40B4-BE49-F238E27FC236}">
                <a16:creationId xmlns:a16="http://schemas.microsoft.com/office/drawing/2014/main" id="{D5BA9F40-4EC1-4731-A562-8AA7EEF1AEF7}"/>
              </a:ext>
            </a:extLst>
          </p:cNvPr>
          <p:cNvSpPr>
            <a:spLocks noGrp="1"/>
          </p:cNvSpPr>
          <p:nvPr>
            <p:ph type="title"/>
          </p:nvPr>
        </p:nvSpPr>
        <p:spPr>
          <a:xfrm>
            <a:off x="864108" y="2505671"/>
            <a:ext cx="10463784" cy="1846659"/>
          </a:xfrm>
        </p:spPr>
        <p:txBody>
          <a:bodyPr anchor="ctr" anchorCtr="1">
            <a:normAutofit/>
          </a:bodyPr>
          <a:lstStyle>
            <a:lvl1pPr algn="ctr">
              <a:defRPr sz="6000">
                <a:solidFill>
                  <a:schemeClr val="tx1"/>
                </a:solidFill>
              </a:defRPr>
            </a:lvl1pPr>
          </a:lstStyle>
          <a:p>
            <a:r>
              <a:rPr lang="nb-NO"/>
              <a:t>Klikk for å redigere tittelstil</a:t>
            </a:r>
          </a:p>
        </p:txBody>
      </p:sp>
    </p:spTree>
    <p:extLst>
      <p:ext uri="{BB962C8B-B14F-4D97-AF65-F5344CB8AC3E}">
        <p14:creationId xmlns:p14="http://schemas.microsoft.com/office/powerpoint/2010/main" val="1531017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49D4A5AF-AF2A-43ED-91B1-0B2BA8AC83FF}"/>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5" name="Plassholder for bunntekst 4">
            <a:extLst>
              <a:ext uri="{FF2B5EF4-FFF2-40B4-BE49-F238E27FC236}">
                <a16:creationId xmlns:a16="http://schemas.microsoft.com/office/drawing/2014/main" id="{03D99CDA-2F22-4D7A-88DA-0CC1C790FE3D}"/>
              </a:ext>
            </a:extLst>
          </p:cNvPr>
          <p:cNvSpPr>
            <a:spLocks noGrp="1"/>
          </p:cNvSpPr>
          <p:nvPr>
            <p:ph type="ftr" sz="quarter" idx="11"/>
          </p:nvPr>
        </p:nvSpPr>
        <p:spPr/>
        <p:txBody>
          <a:bodyPr/>
          <a:lstStyle/>
          <a:p>
            <a:endParaRPr lang="nb-NO"/>
          </a:p>
        </p:txBody>
      </p:sp>
      <p:sp>
        <p:nvSpPr>
          <p:cNvPr id="4" name="Plassholder for dato 3">
            <a:extLst>
              <a:ext uri="{FF2B5EF4-FFF2-40B4-BE49-F238E27FC236}">
                <a16:creationId xmlns:a16="http://schemas.microsoft.com/office/drawing/2014/main" id="{BDD2E9DA-1709-4F09-82C7-5C0D6BE3D3CF}"/>
              </a:ext>
            </a:extLst>
          </p:cNvPr>
          <p:cNvSpPr>
            <a:spLocks noGrp="1"/>
          </p:cNvSpPr>
          <p:nvPr>
            <p:ph type="dt" sz="half" idx="10"/>
          </p:nvPr>
        </p:nvSpPr>
        <p:spPr/>
        <p:txBody>
          <a:bodyPr/>
          <a:lstStyle/>
          <a:p>
            <a:fld id="{824E8C24-CC61-4872-9BF8-69626564E8D1}" type="datetime1">
              <a:rPr lang="nb-NO" smtClean="0"/>
              <a:t>30.09.2022</a:t>
            </a:fld>
            <a:endParaRPr lang="nb-NO"/>
          </a:p>
        </p:txBody>
      </p:sp>
      <p:sp>
        <p:nvSpPr>
          <p:cNvPr id="3" name="Plassholder for innhold 2">
            <a:extLst>
              <a:ext uri="{FF2B5EF4-FFF2-40B4-BE49-F238E27FC236}">
                <a16:creationId xmlns:a16="http://schemas.microsoft.com/office/drawing/2014/main" id="{47E0BE78-B74D-4B7F-962A-E57611EC1FBE}"/>
              </a:ext>
            </a:extLst>
          </p:cNvPr>
          <p:cNvSpPr>
            <a:spLocks noGrp="1"/>
          </p:cNvSpPr>
          <p:nvPr>
            <p:ph idx="1"/>
          </p:nvPr>
        </p:nvSpPr>
        <p:spPr>
          <a:xfrm>
            <a:off x="864108" y="1966452"/>
            <a:ext cx="6904800" cy="3795719"/>
          </a:xfrm>
        </p:spPr>
        <p:txBody>
          <a:bodyPr/>
          <a:lstStyle>
            <a:lvl1pPr>
              <a:lnSpc>
                <a:spcPct val="100000"/>
              </a:lnSpc>
              <a:spcBef>
                <a:spcPts val="120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7">
            <a:extLst>
              <a:ext uri="{FF2B5EF4-FFF2-40B4-BE49-F238E27FC236}">
                <a16:creationId xmlns:a16="http://schemas.microsoft.com/office/drawing/2014/main" id="{081FF9D8-C584-47D4-BA50-9AA308D4018B}"/>
              </a:ext>
            </a:extLst>
          </p:cNvPr>
          <p:cNvSpPr>
            <a:spLocks noGrp="1"/>
          </p:cNvSpPr>
          <p:nvPr>
            <p:ph type="title"/>
          </p:nvPr>
        </p:nvSpPr>
        <p:spPr>
          <a:xfrm>
            <a:off x="864108" y="569531"/>
            <a:ext cx="6904800" cy="1052596"/>
          </a:xfrm>
        </p:spPr>
        <p:txBody>
          <a:bodyPr/>
          <a:lstStyle/>
          <a:p>
            <a:r>
              <a:rPr lang="nb-NO"/>
              <a:t>Klikk for å redigere tittelstil</a:t>
            </a:r>
          </a:p>
        </p:txBody>
      </p:sp>
    </p:spTree>
    <p:extLst>
      <p:ext uri="{BB962C8B-B14F-4D97-AF65-F5344CB8AC3E}">
        <p14:creationId xmlns:p14="http://schemas.microsoft.com/office/powerpoint/2010/main" val="3618391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879120CF-1D4F-4209-A4D8-22A6D75734C7}"/>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6" name="Plassholder for bunntekst 5">
            <a:extLst>
              <a:ext uri="{FF2B5EF4-FFF2-40B4-BE49-F238E27FC236}">
                <a16:creationId xmlns:a16="http://schemas.microsoft.com/office/drawing/2014/main" id="{DA3B093B-D6C5-4FDE-B866-F784DE077CD9}"/>
              </a:ext>
            </a:extLst>
          </p:cNvPr>
          <p:cNvSpPr>
            <a:spLocks noGrp="1"/>
          </p:cNvSpPr>
          <p:nvPr>
            <p:ph type="ftr" sz="quarter" idx="11"/>
          </p:nvPr>
        </p:nvSpPr>
        <p:spPr/>
        <p:txBody>
          <a:bodyPr/>
          <a:lstStyle/>
          <a:p>
            <a:endParaRPr lang="nb-NO"/>
          </a:p>
        </p:txBody>
      </p:sp>
      <p:sp>
        <p:nvSpPr>
          <p:cNvPr id="5" name="Plassholder for dato 4">
            <a:extLst>
              <a:ext uri="{FF2B5EF4-FFF2-40B4-BE49-F238E27FC236}">
                <a16:creationId xmlns:a16="http://schemas.microsoft.com/office/drawing/2014/main" id="{AE92AE38-8CAB-4844-AF33-D7D0CB09421E}"/>
              </a:ext>
            </a:extLst>
          </p:cNvPr>
          <p:cNvSpPr>
            <a:spLocks noGrp="1"/>
          </p:cNvSpPr>
          <p:nvPr>
            <p:ph type="dt" sz="half" idx="10"/>
          </p:nvPr>
        </p:nvSpPr>
        <p:spPr/>
        <p:txBody>
          <a:bodyPr/>
          <a:lstStyle/>
          <a:p>
            <a:fld id="{4EF5EC60-9101-4294-88B4-B07894322683}" type="datetime1">
              <a:rPr lang="nb-NO" smtClean="0"/>
              <a:t>30.09.2022</a:t>
            </a:fld>
            <a:endParaRPr lang="nb-NO"/>
          </a:p>
        </p:txBody>
      </p:sp>
      <p:sp>
        <p:nvSpPr>
          <p:cNvPr id="14" name="Plassholder for innhold 2">
            <a:extLst>
              <a:ext uri="{FF2B5EF4-FFF2-40B4-BE49-F238E27FC236}">
                <a16:creationId xmlns:a16="http://schemas.microsoft.com/office/drawing/2014/main" id="{233A48A5-4ACF-4DE0-B37D-537E4B0EA3FC}"/>
              </a:ext>
            </a:extLst>
          </p:cNvPr>
          <p:cNvSpPr>
            <a:spLocks noGrp="1"/>
          </p:cNvSpPr>
          <p:nvPr>
            <p:ph idx="15"/>
          </p:nvPr>
        </p:nvSpPr>
        <p:spPr>
          <a:xfrm>
            <a:off x="6287263" y="1966452"/>
            <a:ext cx="5040629" cy="3795719"/>
          </a:xfrm>
        </p:spPr>
        <p:txBody>
          <a:bodyPr/>
          <a:lstStyle>
            <a:lvl1pPr>
              <a:lnSpc>
                <a:spcPct val="100000"/>
              </a:lnSpc>
              <a:spcBef>
                <a:spcPts val="120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innhold 2">
            <a:extLst>
              <a:ext uri="{FF2B5EF4-FFF2-40B4-BE49-F238E27FC236}">
                <a16:creationId xmlns:a16="http://schemas.microsoft.com/office/drawing/2014/main" id="{690147EF-0EA3-4FDB-B9CA-36577ED4B658}"/>
              </a:ext>
            </a:extLst>
          </p:cNvPr>
          <p:cNvSpPr>
            <a:spLocks noGrp="1"/>
          </p:cNvSpPr>
          <p:nvPr>
            <p:ph idx="14"/>
          </p:nvPr>
        </p:nvSpPr>
        <p:spPr>
          <a:xfrm>
            <a:off x="864108" y="1966452"/>
            <a:ext cx="5040629" cy="3795719"/>
          </a:xfrm>
        </p:spPr>
        <p:txBody>
          <a:bodyPr/>
          <a:lstStyle>
            <a:lvl1pPr>
              <a:lnSpc>
                <a:spcPct val="100000"/>
              </a:lnSpc>
              <a:spcBef>
                <a:spcPts val="120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a:extLst>
              <a:ext uri="{FF2B5EF4-FFF2-40B4-BE49-F238E27FC236}">
                <a16:creationId xmlns:a16="http://schemas.microsoft.com/office/drawing/2014/main" id="{8D3B1A36-0F0E-481E-A154-AEEC07C55F01}"/>
              </a:ext>
            </a:extLst>
          </p:cNvPr>
          <p:cNvSpPr>
            <a:spLocks noGrp="1"/>
          </p:cNvSpPr>
          <p:nvPr>
            <p:ph type="title"/>
          </p:nvPr>
        </p:nvSpPr>
        <p:spPr>
          <a:xfrm>
            <a:off x="864108" y="569531"/>
            <a:ext cx="10463784" cy="1052596"/>
          </a:xfrm>
        </p:spPr>
        <p:txBody>
          <a:bodyPr/>
          <a:lstStyle/>
          <a:p>
            <a:r>
              <a:rPr lang="nb-NO"/>
              <a:t>Klikk for å redigere tittelstil</a:t>
            </a:r>
          </a:p>
        </p:txBody>
      </p:sp>
    </p:spTree>
    <p:extLst>
      <p:ext uri="{BB962C8B-B14F-4D97-AF65-F5344CB8AC3E}">
        <p14:creationId xmlns:p14="http://schemas.microsoft.com/office/powerpoint/2010/main" val="1261039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e innholdsdeler">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879120CF-1D4F-4209-A4D8-22A6D75734C7}"/>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6" name="Plassholder for bunntekst 5">
            <a:extLst>
              <a:ext uri="{FF2B5EF4-FFF2-40B4-BE49-F238E27FC236}">
                <a16:creationId xmlns:a16="http://schemas.microsoft.com/office/drawing/2014/main" id="{DA3B093B-D6C5-4FDE-B866-F784DE077CD9}"/>
              </a:ext>
            </a:extLst>
          </p:cNvPr>
          <p:cNvSpPr>
            <a:spLocks noGrp="1"/>
          </p:cNvSpPr>
          <p:nvPr>
            <p:ph type="ftr" sz="quarter" idx="11"/>
          </p:nvPr>
        </p:nvSpPr>
        <p:spPr/>
        <p:txBody>
          <a:bodyPr/>
          <a:lstStyle/>
          <a:p>
            <a:endParaRPr lang="nb-NO"/>
          </a:p>
        </p:txBody>
      </p:sp>
      <p:sp>
        <p:nvSpPr>
          <p:cNvPr id="5" name="Plassholder for dato 4">
            <a:extLst>
              <a:ext uri="{FF2B5EF4-FFF2-40B4-BE49-F238E27FC236}">
                <a16:creationId xmlns:a16="http://schemas.microsoft.com/office/drawing/2014/main" id="{AE92AE38-8CAB-4844-AF33-D7D0CB09421E}"/>
              </a:ext>
            </a:extLst>
          </p:cNvPr>
          <p:cNvSpPr>
            <a:spLocks noGrp="1"/>
          </p:cNvSpPr>
          <p:nvPr>
            <p:ph type="dt" sz="half" idx="10"/>
          </p:nvPr>
        </p:nvSpPr>
        <p:spPr/>
        <p:txBody>
          <a:bodyPr/>
          <a:lstStyle/>
          <a:p>
            <a:fld id="{DAA5E3FD-4E36-4226-9E11-57C8C43A1568}" type="datetime1">
              <a:rPr lang="nb-NO" smtClean="0"/>
              <a:t>30.09.2022</a:t>
            </a:fld>
            <a:endParaRPr lang="nb-NO"/>
          </a:p>
        </p:txBody>
      </p:sp>
      <p:sp>
        <p:nvSpPr>
          <p:cNvPr id="15" name="Plassholder for innhold 2">
            <a:extLst>
              <a:ext uri="{FF2B5EF4-FFF2-40B4-BE49-F238E27FC236}">
                <a16:creationId xmlns:a16="http://schemas.microsoft.com/office/drawing/2014/main" id="{3CDEF495-6FEC-4C77-9B9B-C2916C4F7027}"/>
              </a:ext>
            </a:extLst>
          </p:cNvPr>
          <p:cNvSpPr>
            <a:spLocks noGrp="1"/>
          </p:cNvSpPr>
          <p:nvPr>
            <p:ph idx="16"/>
          </p:nvPr>
        </p:nvSpPr>
        <p:spPr>
          <a:xfrm>
            <a:off x="8015477" y="1966452"/>
            <a:ext cx="3312415" cy="3795719"/>
          </a:xfrm>
        </p:spPr>
        <p:txBody>
          <a:bodyPr/>
          <a:lstStyle>
            <a:lvl1pPr>
              <a:lnSpc>
                <a:spcPct val="100000"/>
              </a:lnSpc>
              <a:spcBef>
                <a:spcPts val="0"/>
              </a:spcBef>
              <a:defRPr sz="1800"/>
            </a:lvl1pPr>
            <a:lvl2pPr>
              <a:spcBef>
                <a:spcPts val="0"/>
              </a:spcBef>
              <a:defRPr/>
            </a:lvl2pPr>
            <a:lvl3pPr>
              <a:spcBef>
                <a:spcPts val="0"/>
              </a:spcBef>
              <a:defRPr/>
            </a:lvl3pPr>
            <a:lvl4pPr>
              <a:spcBef>
                <a:spcPts val="0"/>
              </a:spcBef>
              <a:defRPr/>
            </a:lvl4pPr>
            <a:lvl5pPr>
              <a:spcBef>
                <a:spcPts val="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6" name="Plassholder for innhold 2">
            <a:extLst>
              <a:ext uri="{FF2B5EF4-FFF2-40B4-BE49-F238E27FC236}">
                <a16:creationId xmlns:a16="http://schemas.microsoft.com/office/drawing/2014/main" id="{E91174AE-615D-436D-9ED0-A47C80C7340A}"/>
              </a:ext>
            </a:extLst>
          </p:cNvPr>
          <p:cNvSpPr>
            <a:spLocks noGrp="1"/>
          </p:cNvSpPr>
          <p:nvPr>
            <p:ph idx="17"/>
          </p:nvPr>
        </p:nvSpPr>
        <p:spPr>
          <a:xfrm>
            <a:off x="4439793" y="1966452"/>
            <a:ext cx="3312414" cy="3795719"/>
          </a:xfrm>
        </p:spPr>
        <p:txBody>
          <a:bodyPr/>
          <a:lstStyle>
            <a:lvl1pPr>
              <a:lnSpc>
                <a:spcPct val="100000"/>
              </a:lnSpc>
              <a:spcBef>
                <a:spcPts val="0"/>
              </a:spcBef>
              <a:defRPr sz="1800"/>
            </a:lvl1pPr>
            <a:lvl2pPr>
              <a:spcBef>
                <a:spcPts val="0"/>
              </a:spcBef>
              <a:defRPr/>
            </a:lvl2pPr>
            <a:lvl3pPr>
              <a:spcBef>
                <a:spcPts val="0"/>
              </a:spcBef>
              <a:defRPr/>
            </a:lvl3pPr>
            <a:lvl4pPr>
              <a:spcBef>
                <a:spcPts val="0"/>
              </a:spcBef>
              <a:defRPr/>
            </a:lvl4pPr>
            <a:lvl5pPr>
              <a:spcBef>
                <a:spcPts val="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innhold 2">
            <a:extLst>
              <a:ext uri="{FF2B5EF4-FFF2-40B4-BE49-F238E27FC236}">
                <a16:creationId xmlns:a16="http://schemas.microsoft.com/office/drawing/2014/main" id="{770EB2C9-947F-4330-B178-9FD8BBD252B3}"/>
              </a:ext>
            </a:extLst>
          </p:cNvPr>
          <p:cNvSpPr>
            <a:spLocks noGrp="1"/>
          </p:cNvSpPr>
          <p:nvPr>
            <p:ph idx="15"/>
          </p:nvPr>
        </p:nvSpPr>
        <p:spPr>
          <a:xfrm>
            <a:off x="864109" y="1966452"/>
            <a:ext cx="3312414" cy="3795719"/>
          </a:xfrm>
        </p:spPr>
        <p:txBody>
          <a:bodyPr/>
          <a:lstStyle>
            <a:lvl1pPr>
              <a:lnSpc>
                <a:spcPct val="100000"/>
              </a:lnSpc>
              <a:spcBef>
                <a:spcPts val="0"/>
              </a:spcBef>
              <a:defRPr sz="1800"/>
            </a:lvl1pPr>
            <a:lvl2pPr>
              <a:spcBef>
                <a:spcPts val="0"/>
              </a:spcBef>
              <a:defRPr/>
            </a:lvl2pPr>
            <a:lvl3pPr>
              <a:spcBef>
                <a:spcPts val="0"/>
              </a:spcBef>
              <a:defRPr/>
            </a:lvl3pPr>
            <a:lvl4pPr>
              <a:spcBef>
                <a:spcPts val="0"/>
              </a:spcBef>
              <a:defRPr/>
            </a:lvl4pPr>
            <a:lvl5pPr>
              <a:spcBef>
                <a:spcPts val="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a:extLst>
              <a:ext uri="{FF2B5EF4-FFF2-40B4-BE49-F238E27FC236}">
                <a16:creationId xmlns:a16="http://schemas.microsoft.com/office/drawing/2014/main" id="{8D3B1A36-0F0E-481E-A154-AEEC07C55F01}"/>
              </a:ext>
            </a:extLst>
          </p:cNvPr>
          <p:cNvSpPr>
            <a:spLocks noGrp="1"/>
          </p:cNvSpPr>
          <p:nvPr>
            <p:ph type="title"/>
          </p:nvPr>
        </p:nvSpPr>
        <p:spPr>
          <a:xfrm>
            <a:off x="864108" y="569531"/>
            <a:ext cx="10463784" cy="1052596"/>
          </a:xfrm>
        </p:spPr>
        <p:txBody>
          <a:bodyPr/>
          <a:lstStyle/>
          <a:p>
            <a:r>
              <a:rPr lang="nb-NO"/>
              <a:t>Klikk for å redigere tittelstil</a:t>
            </a:r>
          </a:p>
        </p:txBody>
      </p:sp>
    </p:spTree>
    <p:extLst>
      <p:ext uri="{BB962C8B-B14F-4D97-AF65-F5344CB8AC3E}">
        <p14:creationId xmlns:p14="http://schemas.microsoft.com/office/powerpoint/2010/main" val="2222929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re innholdsdeler">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879120CF-1D4F-4209-A4D8-22A6D75734C7}"/>
              </a:ext>
            </a:extLst>
          </p:cNvPr>
          <p:cNvSpPr>
            <a:spLocks noGrp="1"/>
          </p:cNvSpPr>
          <p:nvPr>
            <p:ph type="sldNum" sz="quarter" idx="12"/>
          </p:nvPr>
        </p:nvSpPr>
        <p:spPr/>
        <p:txBody>
          <a:bodyPr/>
          <a:lstStyle/>
          <a:p>
            <a:fld id="{74DC5C6B-5FF5-4C51-B1C4-3E46E479ECBD}" type="slidenum">
              <a:rPr lang="nb-NO" smtClean="0"/>
              <a:t>‹#›</a:t>
            </a:fld>
            <a:endParaRPr lang="nb-NO"/>
          </a:p>
        </p:txBody>
      </p:sp>
      <p:sp>
        <p:nvSpPr>
          <p:cNvPr id="6" name="Plassholder for bunntekst 5">
            <a:extLst>
              <a:ext uri="{FF2B5EF4-FFF2-40B4-BE49-F238E27FC236}">
                <a16:creationId xmlns:a16="http://schemas.microsoft.com/office/drawing/2014/main" id="{DA3B093B-D6C5-4FDE-B866-F784DE077CD9}"/>
              </a:ext>
            </a:extLst>
          </p:cNvPr>
          <p:cNvSpPr>
            <a:spLocks noGrp="1"/>
          </p:cNvSpPr>
          <p:nvPr>
            <p:ph type="ftr" sz="quarter" idx="11"/>
          </p:nvPr>
        </p:nvSpPr>
        <p:spPr/>
        <p:txBody>
          <a:bodyPr/>
          <a:lstStyle/>
          <a:p>
            <a:endParaRPr lang="nb-NO"/>
          </a:p>
        </p:txBody>
      </p:sp>
      <p:sp>
        <p:nvSpPr>
          <p:cNvPr id="5" name="Plassholder for dato 4">
            <a:extLst>
              <a:ext uri="{FF2B5EF4-FFF2-40B4-BE49-F238E27FC236}">
                <a16:creationId xmlns:a16="http://schemas.microsoft.com/office/drawing/2014/main" id="{AE92AE38-8CAB-4844-AF33-D7D0CB09421E}"/>
              </a:ext>
            </a:extLst>
          </p:cNvPr>
          <p:cNvSpPr>
            <a:spLocks noGrp="1"/>
          </p:cNvSpPr>
          <p:nvPr>
            <p:ph type="dt" sz="half" idx="10"/>
          </p:nvPr>
        </p:nvSpPr>
        <p:spPr/>
        <p:txBody>
          <a:bodyPr/>
          <a:lstStyle/>
          <a:p>
            <a:fld id="{483B2ED6-91EA-41E8-9598-F6015267427F}" type="datetime1">
              <a:rPr lang="nb-NO" smtClean="0"/>
              <a:t>30.09.2022</a:t>
            </a:fld>
            <a:endParaRPr lang="nb-NO"/>
          </a:p>
        </p:txBody>
      </p:sp>
      <p:sp>
        <p:nvSpPr>
          <p:cNvPr id="17" name="Plassholder for innhold 2">
            <a:extLst>
              <a:ext uri="{FF2B5EF4-FFF2-40B4-BE49-F238E27FC236}">
                <a16:creationId xmlns:a16="http://schemas.microsoft.com/office/drawing/2014/main" id="{44025B41-6561-415C-9A20-8688EC70A268}"/>
              </a:ext>
            </a:extLst>
          </p:cNvPr>
          <p:cNvSpPr>
            <a:spLocks noGrp="1"/>
          </p:cNvSpPr>
          <p:nvPr>
            <p:ph idx="17"/>
          </p:nvPr>
        </p:nvSpPr>
        <p:spPr>
          <a:xfrm>
            <a:off x="8956981" y="1966452"/>
            <a:ext cx="2370910" cy="3795719"/>
          </a:xfrm>
        </p:spPr>
        <p:txBody>
          <a:bodyPr/>
          <a:lstStyle>
            <a:lvl1pPr>
              <a:lnSpc>
                <a:spcPct val="100000"/>
              </a:lnSpc>
              <a:spcBef>
                <a:spcPts val="0"/>
              </a:spcBef>
              <a:defRPr sz="1800"/>
            </a:lvl1pPr>
            <a:lvl2pPr>
              <a:spcBef>
                <a:spcPts val="0"/>
              </a:spcBef>
              <a:defRPr/>
            </a:lvl2pPr>
            <a:lvl3pPr>
              <a:spcBef>
                <a:spcPts val="0"/>
              </a:spcBef>
              <a:defRPr/>
            </a:lvl3pPr>
            <a:lvl4pPr>
              <a:spcBef>
                <a:spcPts val="0"/>
              </a:spcBef>
              <a:defRPr/>
            </a:lvl4pPr>
            <a:lvl5pPr>
              <a:spcBef>
                <a:spcPts val="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9" name="Plassholder for innhold 2">
            <a:extLst>
              <a:ext uri="{FF2B5EF4-FFF2-40B4-BE49-F238E27FC236}">
                <a16:creationId xmlns:a16="http://schemas.microsoft.com/office/drawing/2014/main" id="{B9515DC9-E05C-497B-81C9-9D5C29E2E0E8}"/>
              </a:ext>
            </a:extLst>
          </p:cNvPr>
          <p:cNvSpPr>
            <a:spLocks noGrp="1"/>
          </p:cNvSpPr>
          <p:nvPr>
            <p:ph idx="19"/>
          </p:nvPr>
        </p:nvSpPr>
        <p:spPr>
          <a:xfrm>
            <a:off x="6259359" y="1966452"/>
            <a:ext cx="2370909" cy="3795719"/>
          </a:xfrm>
        </p:spPr>
        <p:txBody>
          <a:bodyPr/>
          <a:lstStyle>
            <a:lvl1pPr>
              <a:lnSpc>
                <a:spcPct val="100000"/>
              </a:lnSpc>
              <a:spcBef>
                <a:spcPts val="0"/>
              </a:spcBef>
              <a:defRPr sz="1800"/>
            </a:lvl1pPr>
            <a:lvl2pPr>
              <a:spcBef>
                <a:spcPts val="0"/>
              </a:spcBef>
              <a:defRPr/>
            </a:lvl2pPr>
            <a:lvl3pPr>
              <a:spcBef>
                <a:spcPts val="0"/>
              </a:spcBef>
              <a:defRPr/>
            </a:lvl3pPr>
            <a:lvl4pPr>
              <a:spcBef>
                <a:spcPts val="0"/>
              </a:spcBef>
              <a:defRPr/>
            </a:lvl4pPr>
            <a:lvl5pPr>
              <a:spcBef>
                <a:spcPts val="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8" name="Plassholder for innhold 2">
            <a:extLst>
              <a:ext uri="{FF2B5EF4-FFF2-40B4-BE49-F238E27FC236}">
                <a16:creationId xmlns:a16="http://schemas.microsoft.com/office/drawing/2014/main" id="{737E6355-653D-4626-B7AF-1983E00104C1}"/>
              </a:ext>
            </a:extLst>
          </p:cNvPr>
          <p:cNvSpPr>
            <a:spLocks noGrp="1"/>
          </p:cNvSpPr>
          <p:nvPr>
            <p:ph idx="18"/>
          </p:nvPr>
        </p:nvSpPr>
        <p:spPr>
          <a:xfrm>
            <a:off x="3561734" y="1966452"/>
            <a:ext cx="2370909" cy="3795719"/>
          </a:xfrm>
        </p:spPr>
        <p:txBody>
          <a:bodyPr/>
          <a:lstStyle>
            <a:lvl1pPr>
              <a:lnSpc>
                <a:spcPct val="100000"/>
              </a:lnSpc>
              <a:spcBef>
                <a:spcPts val="0"/>
              </a:spcBef>
              <a:defRPr sz="1800"/>
            </a:lvl1pPr>
            <a:lvl2pPr>
              <a:spcBef>
                <a:spcPts val="0"/>
              </a:spcBef>
              <a:defRPr/>
            </a:lvl2pPr>
            <a:lvl3pPr>
              <a:spcBef>
                <a:spcPts val="0"/>
              </a:spcBef>
              <a:defRPr/>
            </a:lvl3pPr>
            <a:lvl4pPr>
              <a:spcBef>
                <a:spcPts val="0"/>
              </a:spcBef>
              <a:defRPr/>
            </a:lvl4pPr>
            <a:lvl5pPr>
              <a:spcBef>
                <a:spcPts val="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6" name="Plassholder for innhold 2">
            <a:extLst>
              <a:ext uri="{FF2B5EF4-FFF2-40B4-BE49-F238E27FC236}">
                <a16:creationId xmlns:a16="http://schemas.microsoft.com/office/drawing/2014/main" id="{94A5B35D-2758-4E3E-B237-B325C7435F0C}"/>
              </a:ext>
            </a:extLst>
          </p:cNvPr>
          <p:cNvSpPr>
            <a:spLocks noGrp="1"/>
          </p:cNvSpPr>
          <p:nvPr>
            <p:ph idx="16"/>
          </p:nvPr>
        </p:nvSpPr>
        <p:spPr>
          <a:xfrm>
            <a:off x="864109" y="1966452"/>
            <a:ext cx="2370909" cy="3795719"/>
          </a:xfrm>
        </p:spPr>
        <p:txBody>
          <a:bodyPr/>
          <a:lstStyle>
            <a:lvl1pPr>
              <a:lnSpc>
                <a:spcPct val="100000"/>
              </a:lnSpc>
              <a:spcBef>
                <a:spcPts val="0"/>
              </a:spcBef>
              <a:defRPr sz="1800"/>
            </a:lvl1pPr>
            <a:lvl2pPr>
              <a:spcBef>
                <a:spcPts val="0"/>
              </a:spcBef>
              <a:defRPr/>
            </a:lvl2pPr>
            <a:lvl3pPr>
              <a:spcBef>
                <a:spcPts val="0"/>
              </a:spcBef>
              <a:defRPr/>
            </a:lvl3pPr>
            <a:lvl4pPr>
              <a:spcBef>
                <a:spcPts val="0"/>
              </a:spcBef>
              <a:defRPr/>
            </a:lvl4pPr>
            <a:lvl5pPr>
              <a:spcBef>
                <a:spcPts val="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a:extLst>
              <a:ext uri="{FF2B5EF4-FFF2-40B4-BE49-F238E27FC236}">
                <a16:creationId xmlns:a16="http://schemas.microsoft.com/office/drawing/2014/main" id="{8D3B1A36-0F0E-481E-A154-AEEC07C55F01}"/>
              </a:ext>
            </a:extLst>
          </p:cNvPr>
          <p:cNvSpPr>
            <a:spLocks noGrp="1"/>
          </p:cNvSpPr>
          <p:nvPr>
            <p:ph type="title"/>
          </p:nvPr>
        </p:nvSpPr>
        <p:spPr>
          <a:xfrm>
            <a:off x="864108" y="569531"/>
            <a:ext cx="10463783" cy="1052596"/>
          </a:xfrm>
        </p:spPr>
        <p:txBody>
          <a:bodyPr/>
          <a:lstStyle/>
          <a:p>
            <a:r>
              <a:rPr lang="nb-NO"/>
              <a:t>Klikk for å redigere tittelstil</a:t>
            </a:r>
          </a:p>
        </p:txBody>
      </p:sp>
    </p:spTree>
    <p:extLst>
      <p:ext uri="{BB962C8B-B14F-4D97-AF65-F5344CB8AC3E}">
        <p14:creationId xmlns:p14="http://schemas.microsoft.com/office/powerpoint/2010/main" val="3388206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k 6" descr="Bufetat logo">
            <a:extLst>
              <a:ext uri="{FF2B5EF4-FFF2-40B4-BE49-F238E27FC236}">
                <a16:creationId xmlns:a16="http://schemas.microsoft.com/office/drawing/2014/main" id="{CC12D23E-6CFE-41B2-BD19-909647741E32}"/>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0766323" y="6232379"/>
            <a:ext cx="1028454" cy="251040"/>
          </a:xfrm>
          <a:prstGeom prst="rect">
            <a:avLst/>
          </a:prstGeom>
        </p:spPr>
      </p:pic>
      <p:sp>
        <p:nvSpPr>
          <p:cNvPr id="2" name="Plassholder for tittel 1">
            <a:extLst>
              <a:ext uri="{FF2B5EF4-FFF2-40B4-BE49-F238E27FC236}">
                <a16:creationId xmlns:a16="http://schemas.microsoft.com/office/drawing/2014/main" id="{F18F55A1-2788-43EB-93D4-6CA30951E6AD}"/>
              </a:ext>
            </a:extLst>
          </p:cNvPr>
          <p:cNvSpPr>
            <a:spLocks noGrp="1"/>
          </p:cNvSpPr>
          <p:nvPr>
            <p:ph type="title"/>
          </p:nvPr>
        </p:nvSpPr>
        <p:spPr>
          <a:xfrm>
            <a:off x="864108" y="569531"/>
            <a:ext cx="6906098" cy="1052596"/>
          </a:xfrm>
          <a:prstGeom prst="rect">
            <a:avLst/>
          </a:prstGeom>
        </p:spPr>
        <p:txBody>
          <a:bodyPr vert="horz" lIns="0" tIns="0" rIns="0" bIns="0" rtlCol="0" anchor="b" anchorCtr="0">
            <a:normAutofit/>
          </a:bodyPr>
          <a:lstStyle/>
          <a:p>
            <a:r>
              <a:rPr lang="nb-NO"/>
              <a:t>Klikk for å redigere tittelstil</a:t>
            </a:r>
          </a:p>
        </p:txBody>
      </p:sp>
      <p:sp>
        <p:nvSpPr>
          <p:cNvPr id="3" name="Plassholder for tekst 2">
            <a:extLst>
              <a:ext uri="{FF2B5EF4-FFF2-40B4-BE49-F238E27FC236}">
                <a16:creationId xmlns:a16="http://schemas.microsoft.com/office/drawing/2014/main" id="{ED1B710B-CF37-4F14-80D8-CC57FEE5D125}"/>
              </a:ext>
            </a:extLst>
          </p:cNvPr>
          <p:cNvSpPr>
            <a:spLocks noGrp="1"/>
          </p:cNvSpPr>
          <p:nvPr>
            <p:ph type="body" idx="1"/>
          </p:nvPr>
        </p:nvSpPr>
        <p:spPr>
          <a:xfrm>
            <a:off x="864108" y="1966452"/>
            <a:ext cx="6906098" cy="3795719"/>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9DDD969-0A65-4C0E-ADEB-68220519C75D}"/>
              </a:ext>
            </a:extLst>
          </p:cNvPr>
          <p:cNvSpPr>
            <a:spLocks noGrp="1"/>
          </p:cNvSpPr>
          <p:nvPr>
            <p:ph type="dt" sz="half" idx="2"/>
          </p:nvPr>
        </p:nvSpPr>
        <p:spPr>
          <a:xfrm>
            <a:off x="504064" y="167517"/>
            <a:ext cx="1402079" cy="184666"/>
          </a:xfrm>
          <a:prstGeom prst="rect">
            <a:avLst/>
          </a:prstGeom>
        </p:spPr>
        <p:txBody>
          <a:bodyPr vert="horz" lIns="0" tIns="0" rIns="0" bIns="0" rtlCol="0" anchor="ctr">
            <a:normAutofit/>
          </a:bodyPr>
          <a:lstStyle>
            <a:lvl1pPr algn="l">
              <a:lnSpc>
                <a:spcPct val="100000"/>
              </a:lnSpc>
              <a:spcBef>
                <a:spcPts val="0"/>
              </a:spcBef>
              <a:defRPr sz="1200">
                <a:solidFill>
                  <a:schemeClr val="tx1"/>
                </a:solidFill>
              </a:defRPr>
            </a:lvl1pPr>
          </a:lstStyle>
          <a:p>
            <a:fld id="{0D9B74D2-8C60-4DBB-81CE-D7532BF20CC6}" type="datetime1">
              <a:rPr lang="nb-NO" smtClean="0"/>
              <a:t>30.09.2022</a:t>
            </a:fld>
            <a:endParaRPr lang="nb-NO"/>
          </a:p>
        </p:txBody>
      </p:sp>
      <p:sp>
        <p:nvSpPr>
          <p:cNvPr id="5" name="Plassholder for bunntekst 4">
            <a:extLst>
              <a:ext uri="{FF2B5EF4-FFF2-40B4-BE49-F238E27FC236}">
                <a16:creationId xmlns:a16="http://schemas.microsoft.com/office/drawing/2014/main" id="{52AE00EB-2CDD-43C9-9EB7-AF9FF8DDB12E}"/>
              </a:ext>
            </a:extLst>
          </p:cNvPr>
          <p:cNvSpPr>
            <a:spLocks noGrp="1"/>
          </p:cNvSpPr>
          <p:nvPr>
            <p:ph type="ftr" sz="quarter" idx="3"/>
          </p:nvPr>
        </p:nvSpPr>
        <p:spPr>
          <a:xfrm>
            <a:off x="3093720" y="167517"/>
            <a:ext cx="6004560" cy="184666"/>
          </a:xfrm>
          <a:prstGeom prst="rect">
            <a:avLst/>
          </a:prstGeom>
        </p:spPr>
        <p:txBody>
          <a:bodyPr vert="horz" lIns="0" tIns="0" rIns="0" bIns="0" rtlCol="0" anchor="ctr">
            <a:normAutofit/>
          </a:bodyPr>
          <a:lstStyle>
            <a:lvl1pPr algn="ctr">
              <a:lnSpc>
                <a:spcPct val="100000"/>
              </a:lnSpc>
              <a:spcBef>
                <a:spcPts val="0"/>
              </a:spcBef>
              <a:defRPr sz="1200">
                <a:solidFill>
                  <a:schemeClr val="tx1"/>
                </a:solidFill>
              </a:defRPr>
            </a:lvl1pPr>
          </a:lstStyle>
          <a:p>
            <a:endParaRPr lang="nb-NO"/>
          </a:p>
        </p:txBody>
      </p:sp>
      <p:sp>
        <p:nvSpPr>
          <p:cNvPr id="6" name="Plassholder for lysbildenummer 5">
            <a:extLst>
              <a:ext uri="{FF2B5EF4-FFF2-40B4-BE49-F238E27FC236}">
                <a16:creationId xmlns:a16="http://schemas.microsoft.com/office/drawing/2014/main" id="{58CBCF91-8ED7-40C6-ABD1-0C405DB8B156}"/>
              </a:ext>
            </a:extLst>
          </p:cNvPr>
          <p:cNvSpPr>
            <a:spLocks noGrp="1"/>
          </p:cNvSpPr>
          <p:nvPr>
            <p:ph type="sldNum" sz="quarter" idx="4"/>
          </p:nvPr>
        </p:nvSpPr>
        <p:spPr>
          <a:xfrm>
            <a:off x="10285857" y="167517"/>
            <a:ext cx="1402079" cy="184666"/>
          </a:xfrm>
          <a:prstGeom prst="rect">
            <a:avLst/>
          </a:prstGeom>
        </p:spPr>
        <p:txBody>
          <a:bodyPr vert="horz" lIns="0" tIns="0" rIns="0" bIns="0" rtlCol="0" anchor="ctr">
            <a:normAutofit/>
          </a:bodyPr>
          <a:lstStyle>
            <a:lvl1pPr algn="r">
              <a:lnSpc>
                <a:spcPct val="100000"/>
              </a:lnSpc>
              <a:spcBef>
                <a:spcPts val="0"/>
              </a:spcBef>
              <a:defRPr sz="1200">
                <a:solidFill>
                  <a:schemeClr val="tx1"/>
                </a:solidFill>
              </a:defRPr>
            </a:lvl1pPr>
          </a:lstStyle>
          <a:p>
            <a:fld id="{74DC5C6B-5FF5-4C51-B1C4-3E46E479ECBD}" type="slidenum">
              <a:rPr lang="nb-NO" smtClean="0"/>
              <a:pPr/>
              <a:t>‹#›</a:t>
            </a:fld>
            <a:endParaRPr lang="nb-NO"/>
          </a:p>
        </p:txBody>
      </p:sp>
    </p:spTree>
    <p:extLst>
      <p:ext uri="{BB962C8B-B14F-4D97-AF65-F5344CB8AC3E}">
        <p14:creationId xmlns:p14="http://schemas.microsoft.com/office/powerpoint/2010/main" val="3313162888"/>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8" r:id="rId3"/>
    <p:sldLayoutId id="2147483679" r:id="rId4"/>
    <p:sldLayoutId id="2147483651" r:id="rId5"/>
    <p:sldLayoutId id="2147483650" r:id="rId6"/>
    <p:sldLayoutId id="2147483652" r:id="rId7"/>
    <p:sldLayoutId id="2147483669" r:id="rId8"/>
    <p:sldLayoutId id="2147483670" r:id="rId9"/>
    <p:sldLayoutId id="2147483660" r:id="rId10"/>
    <p:sldLayoutId id="2147483677" r:id="rId11"/>
    <p:sldLayoutId id="2147483665" r:id="rId12"/>
    <p:sldLayoutId id="2147483653" r:id="rId13"/>
    <p:sldLayoutId id="2147483675" r:id="rId14"/>
    <p:sldLayoutId id="2147483657" r:id="rId15"/>
    <p:sldLayoutId id="2147483656" r:id="rId16"/>
    <p:sldLayoutId id="2147483654" r:id="rId17"/>
    <p:sldLayoutId id="2147483671" r:id="rId18"/>
  </p:sldLayoutIdLst>
  <p:hf sldNum="0" hdr="0" ftr="0" dt="0"/>
  <p:txStyles>
    <p:titleStyle>
      <a:lvl1pPr algn="l" defTabSz="914400" rtl="0" eaLnBrk="1" latinLnBrk="0" hangingPunct="1">
        <a:lnSpc>
          <a:spcPct val="90000"/>
        </a:lnSpc>
        <a:spcBef>
          <a:spcPts val="0"/>
        </a:spcBef>
        <a:buNone/>
        <a:defRPr sz="3800" b="1" kern="1200">
          <a:solidFill>
            <a:schemeClr val="tx1"/>
          </a:solidFill>
          <a:latin typeface="+mj-lt"/>
          <a:ea typeface="+mj-ea"/>
          <a:cs typeface="+mj-cs"/>
        </a:defRPr>
      </a:lvl1pPr>
    </p:titleStyle>
    <p:bodyStyle>
      <a:lvl1pPr marL="342900" indent="-342900" algn="l" defTabSz="914400" rtl="0" eaLnBrk="1" latinLnBrk="0" hangingPunct="1">
        <a:lnSpc>
          <a:spcPct val="100000"/>
        </a:lnSpc>
        <a:spcBef>
          <a:spcPts val="0"/>
        </a:spcBef>
        <a:buClr>
          <a:schemeClr val="tx1"/>
        </a:buClr>
        <a:buFont typeface="Arial" panose="020B0604020202020204" pitchFamily="34" charset="0"/>
        <a:buChar char="˃"/>
        <a:defRPr sz="2400" kern="1200">
          <a:solidFill>
            <a:schemeClr val="tx1"/>
          </a:solidFill>
          <a:latin typeface="+mn-lt"/>
          <a:ea typeface="+mn-ea"/>
          <a:cs typeface="+mn-cs"/>
        </a:defRPr>
      </a:lvl1pPr>
      <a:lvl2pPr marL="685800" indent="-342900" algn="l" defTabSz="914400" rtl="0" eaLnBrk="1" latinLnBrk="0" hangingPunct="1">
        <a:lnSpc>
          <a:spcPct val="100000"/>
        </a:lnSpc>
        <a:spcBef>
          <a:spcPts val="0"/>
        </a:spcBef>
        <a:buClr>
          <a:schemeClr val="tx1"/>
        </a:buClr>
        <a:buFont typeface="Arial" panose="020B0604020202020204" pitchFamily="34" charset="0"/>
        <a:buChar char="•"/>
        <a:defRPr sz="2400" kern="1200">
          <a:solidFill>
            <a:schemeClr val="tx1"/>
          </a:solidFill>
          <a:latin typeface="+mn-lt"/>
          <a:ea typeface="+mn-ea"/>
          <a:cs typeface="+mn-cs"/>
        </a:defRPr>
      </a:lvl2pPr>
      <a:lvl3pPr marL="1028700" indent="-342900" algn="l" defTabSz="914400" rtl="0" eaLnBrk="1" latinLnBrk="0" hangingPunct="1">
        <a:lnSpc>
          <a:spcPct val="100000"/>
        </a:lnSpc>
        <a:spcBef>
          <a:spcPts val="0"/>
        </a:spcBef>
        <a:buClr>
          <a:schemeClr val="tx1"/>
        </a:buClr>
        <a:buFont typeface="Arial" panose="020B0604020202020204" pitchFamily="34" charset="0"/>
        <a:buChar char="-"/>
        <a:defRPr sz="2000" kern="1200">
          <a:solidFill>
            <a:schemeClr val="tx1"/>
          </a:solidFill>
          <a:latin typeface="+mn-lt"/>
          <a:ea typeface="+mn-ea"/>
          <a:cs typeface="+mn-cs"/>
        </a:defRPr>
      </a:lvl3pPr>
      <a:lvl4pPr marL="1371600" indent="-342900" algn="l" defTabSz="914400" rtl="0" eaLnBrk="1" latinLnBrk="0" hangingPunct="1">
        <a:lnSpc>
          <a:spcPct val="100000"/>
        </a:lnSpc>
        <a:spcBef>
          <a:spcPts val="0"/>
        </a:spcBef>
        <a:buClr>
          <a:schemeClr val="tx1"/>
        </a:buClr>
        <a:buFont typeface="Arial" panose="020B0604020202020204" pitchFamily="34" charset="0"/>
        <a:buChar char="•"/>
        <a:defRPr sz="2000" kern="1200">
          <a:solidFill>
            <a:schemeClr val="tx1"/>
          </a:solidFill>
          <a:latin typeface="+mn-lt"/>
          <a:ea typeface="+mn-ea"/>
          <a:cs typeface="+mn-cs"/>
        </a:defRPr>
      </a:lvl4pPr>
      <a:lvl5pPr marL="1714500" indent="-342900" algn="l" defTabSz="914400" rtl="0" eaLnBrk="1" latinLnBrk="0" hangingPunct="1">
        <a:lnSpc>
          <a:spcPct val="100000"/>
        </a:lnSpc>
        <a:spcBef>
          <a:spcPts val="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1BE6C0DA-7826-456E-B178-F5E8677CDDDC}"/>
              </a:ext>
            </a:extLst>
          </p:cNvPr>
          <p:cNvSpPr>
            <a:spLocks noGrp="1"/>
          </p:cNvSpPr>
          <p:nvPr>
            <p:ph type="ctrTitle"/>
          </p:nvPr>
        </p:nvSpPr>
        <p:spPr>
          <a:xfrm>
            <a:off x="5741377" y="-835269"/>
            <a:ext cx="5637824" cy="6330461"/>
          </a:xfrm>
        </p:spPr>
        <p:txBody>
          <a:bodyPr>
            <a:normAutofit/>
          </a:bodyPr>
          <a:lstStyle/>
          <a:p>
            <a:br>
              <a:rPr lang="nb-NO" b="0" i="1" dirty="0"/>
            </a:br>
            <a:br>
              <a:rPr lang="nb-NO" b="0" i="1" dirty="0"/>
            </a:br>
            <a:r>
              <a:rPr lang="nb-NO" b="0" i="1" dirty="0"/>
              <a:t>Forslag til</a:t>
            </a:r>
            <a:br>
              <a:rPr lang="nb-NO" b="0" i="1" dirty="0"/>
            </a:br>
            <a:r>
              <a:rPr lang="nb-NO" dirty="0"/>
              <a:t>NASJONALE ANBEFALINGER til opplæring, veiledning og </a:t>
            </a:r>
            <a:r>
              <a:rPr lang="nb-NO" dirty="0">
                <a:solidFill>
                  <a:srgbClr val="FF0000"/>
                </a:solidFill>
              </a:rPr>
              <a:t>kvalitetssikring</a:t>
            </a:r>
            <a:r>
              <a:rPr lang="nb-NO" dirty="0"/>
              <a:t> i institusjonsbehandling av ungdom med alvorlige atferdsvansker</a:t>
            </a:r>
          </a:p>
        </p:txBody>
      </p:sp>
    </p:spTree>
    <p:extLst>
      <p:ext uri="{BB962C8B-B14F-4D97-AF65-F5344CB8AC3E}">
        <p14:creationId xmlns:p14="http://schemas.microsoft.com/office/powerpoint/2010/main" val="87662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A763C4F9-B8A7-4C4B-9A57-E88390AF89DC}"/>
              </a:ext>
            </a:extLst>
          </p:cNvPr>
          <p:cNvPicPr>
            <a:picLocks noChangeAspect="1"/>
          </p:cNvPicPr>
          <p:nvPr/>
        </p:nvPicPr>
        <p:blipFill>
          <a:blip r:embed="rId3"/>
          <a:stretch>
            <a:fillRect/>
          </a:stretch>
        </p:blipFill>
        <p:spPr>
          <a:xfrm>
            <a:off x="6287263" y="2534825"/>
            <a:ext cx="5040629" cy="2658972"/>
          </a:xfrm>
          <a:prstGeom prst="rect">
            <a:avLst/>
          </a:prstGeom>
          <a:noFill/>
        </p:spPr>
      </p:pic>
      <p:sp>
        <p:nvSpPr>
          <p:cNvPr id="2" name="Plassholder for innhold 1">
            <a:extLst>
              <a:ext uri="{FF2B5EF4-FFF2-40B4-BE49-F238E27FC236}">
                <a16:creationId xmlns:a16="http://schemas.microsoft.com/office/drawing/2014/main" id="{ECE0A4F7-D702-40DF-B053-0498C700B3E1}"/>
              </a:ext>
            </a:extLst>
          </p:cNvPr>
          <p:cNvSpPr>
            <a:spLocks noGrp="1"/>
          </p:cNvSpPr>
          <p:nvPr>
            <p:ph idx="14"/>
          </p:nvPr>
        </p:nvSpPr>
        <p:spPr>
          <a:xfrm>
            <a:off x="864108" y="1966452"/>
            <a:ext cx="5040629" cy="3795719"/>
          </a:xfrm>
        </p:spPr>
        <p:txBody>
          <a:bodyPr>
            <a:normAutofit/>
          </a:bodyPr>
          <a:lstStyle/>
          <a:p>
            <a:pPr marL="0" indent="0">
              <a:buNone/>
            </a:pPr>
            <a:endParaRPr lang="nb-NO" dirty="0"/>
          </a:p>
          <a:p>
            <a:pPr marL="342900" lvl="1" indent="0">
              <a:buNone/>
            </a:pPr>
            <a:r>
              <a:rPr lang="nb-NO" sz="2800" dirty="0"/>
              <a:t>Gi en </a:t>
            </a:r>
            <a:r>
              <a:rPr lang="nb-NO" sz="2800" b="1" dirty="0"/>
              <a:t>overordnet</a:t>
            </a:r>
            <a:r>
              <a:rPr lang="nb-NO" sz="2800" dirty="0"/>
              <a:t> beskrivelse av en </a:t>
            </a:r>
            <a:r>
              <a:rPr lang="nb-NO" sz="2800" b="1" dirty="0"/>
              <a:t>kvalitetssikringsmodell</a:t>
            </a:r>
            <a:r>
              <a:rPr lang="nb-NO" sz="2800" dirty="0"/>
              <a:t> som har til hensikt å </a:t>
            </a:r>
            <a:r>
              <a:rPr lang="nb-NO" sz="2800" b="1" dirty="0"/>
              <a:t>sikre </a:t>
            </a:r>
            <a:r>
              <a:rPr lang="nb-NO" sz="2800" dirty="0"/>
              <a:t>at ungdom med alvorlige atferdsvansker får et </a:t>
            </a:r>
            <a:r>
              <a:rPr lang="nb-NO" sz="2800" b="1" dirty="0"/>
              <a:t>best mulig</a:t>
            </a:r>
            <a:r>
              <a:rPr lang="nb-NO" sz="2800" dirty="0"/>
              <a:t> behandlingstilbud i barneverninstitusjon</a:t>
            </a:r>
          </a:p>
        </p:txBody>
      </p:sp>
      <p:sp>
        <p:nvSpPr>
          <p:cNvPr id="3" name="Tittel 2">
            <a:extLst>
              <a:ext uri="{FF2B5EF4-FFF2-40B4-BE49-F238E27FC236}">
                <a16:creationId xmlns:a16="http://schemas.microsoft.com/office/drawing/2014/main" id="{57E95487-53D5-4E6C-B59E-E377CAA3C6E4}"/>
              </a:ext>
            </a:extLst>
          </p:cNvPr>
          <p:cNvSpPr>
            <a:spLocks noGrp="1"/>
          </p:cNvSpPr>
          <p:nvPr>
            <p:ph type="title"/>
          </p:nvPr>
        </p:nvSpPr>
        <p:spPr>
          <a:xfrm>
            <a:off x="864108" y="569531"/>
            <a:ext cx="10463784" cy="1052596"/>
          </a:xfrm>
        </p:spPr>
        <p:txBody>
          <a:bodyPr anchor="b">
            <a:normAutofit/>
          </a:bodyPr>
          <a:lstStyle/>
          <a:p>
            <a:r>
              <a:rPr lang="nb-NO" dirty="0"/>
              <a:t>Mål</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5275" y="1924050"/>
            <a:ext cx="5054727"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2626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A763C4F9-B8A7-4C4B-9A57-E88390AF89DC}"/>
              </a:ext>
            </a:extLst>
          </p:cNvPr>
          <p:cNvPicPr>
            <a:picLocks noChangeAspect="1"/>
          </p:cNvPicPr>
          <p:nvPr/>
        </p:nvPicPr>
        <p:blipFill>
          <a:blip r:embed="rId3"/>
          <a:stretch>
            <a:fillRect/>
          </a:stretch>
        </p:blipFill>
        <p:spPr>
          <a:xfrm>
            <a:off x="6287263" y="2534825"/>
            <a:ext cx="5040629" cy="2658972"/>
          </a:xfrm>
          <a:prstGeom prst="rect">
            <a:avLst/>
          </a:prstGeom>
          <a:noFill/>
        </p:spPr>
      </p:pic>
      <p:sp>
        <p:nvSpPr>
          <p:cNvPr id="2" name="Plassholder for innhold 1">
            <a:extLst>
              <a:ext uri="{FF2B5EF4-FFF2-40B4-BE49-F238E27FC236}">
                <a16:creationId xmlns:a16="http://schemas.microsoft.com/office/drawing/2014/main" id="{ECE0A4F7-D702-40DF-B053-0498C700B3E1}"/>
              </a:ext>
            </a:extLst>
          </p:cNvPr>
          <p:cNvSpPr>
            <a:spLocks noGrp="1"/>
          </p:cNvSpPr>
          <p:nvPr>
            <p:ph idx="14"/>
          </p:nvPr>
        </p:nvSpPr>
        <p:spPr>
          <a:xfrm>
            <a:off x="864108" y="1966452"/>
            <a:ext cx="5040629" cy="3795719"/>
          </a:xfrm>
        </p:spPr>
        <p:txBody>
          <a:bodyPr>
            <a:normAutofit/>
          </a:bodyPr>
          <a:lstStyle/>
          <a:p>
            <a:pPr marL="0" indent="0">
              <a:buNone/>
            </a:pPr>
            <a:endParaRPr lang="nb-NO" dirty="0"/>
          </a:p>
          <a:p>
            <a:pPr marL="0" indent="0">
              <a:buNone/>
            </a:pPr>
            <a:r>
              <a:rPr lang="nb-NO" sz="2800" dirty="0">
                <a:solidFill>
                  <a:srgbClr val="FF0000"/>
                </a:solidFill>
              </a:rPr>
              <a:t>Mulighet</a:t>
            </a:r>
          </a:p>
          <a:p>
            <a:pPr marL="0" indent="0">
              <a:buNone/>
            </a:pPr>
            <a:endParaRPr lang="nb-NO" sz="2800" dirty="0"/>
          </a:p>
          <a:p>
            <a:pPr marL="342900" lvl="1" indent="0">
              <a:buNone/>
            </a:pPr>
            <a:r>
              <a:rPr lang="nb-NO" sz="2800" dirty="0"/>
              <a:t>NABE (Nasjonal enhet for behandlingstiltak).</a:t>
            </a:r>
          </a:p>
          <a:p>
            <a:pPr marL="342900" lvl="1" indent="0">
              <a:buNone/>
            </a:pPr>
            <a:endParaRPr lang="nb-NO" sz="2800" dirty="0"/>
          </a:p>
          <a:p>
            <a:pPr marL="342900" lvl="1" indent="0">
              <a:buNone/>
            </a:pPr>
            <a:endParaRPr lang="nb-NO" sz="2800" dirty="0"/>
          </a:p>
        </p:txBody>
      </p:sp>
      <p:sp>
        <p:nvSpPr>
          <p:cNvPr id="3" name="Tittel 2">
            <a:extLst>
              <a:ext uri="{FF2B5EF4-FFF2-40B4-BE49-F238E27FC236}">
                <a16:creationId xmlns:a16="http://schemas.microsoft.com/office/drawing/2014/main" id="{57E95487-53D5-4E6C-B59E-E377CAA3C6E4}"/>
              </a:ext>
            </a:extLst>
          </p:cNvPr>
          <p:cNvSpPr>
            <a:spLocks noGrp="1"/>
          </p:cNvSpPr>
          <p:nvPr>
            <p:ph type="title"/>
          </p:nvPr>
        </p:nvSpPr>
        <p:spPr>
          <a:xfrm>
            <a:off x="864108" y="569531"/>
            <a:ext cx="10463784" cy="1052596"/>
          </a:xfrm>
        </p:spPr>
        <p:txBody>
          <a:bodyPr anchor="b">
            <a:normAutofit/>
          </a:bodyPr>
          <a:lstStyle/>
          <a:p>
            <a:r>
              <a:rPr lang="nb-NO"/>
              <a:t>Bakgrunn</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7261" y="1219200"/>
            <a:ext cx="5523737"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0627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B347A3F8-AEC6-4C2D-B1D8-97B43D5798EC}"/>
              </a:ext>
            </a:extLst>
          </p:cNvPr>
          <p:cNvSpPr>
            <a:spLocks noGrp="1"/>
          </p:cNvSpPr>
          <p:nvPr>
            <p:ph idx="15"/>
          </p:nvPr>
        </p:nvSpPr>
        <p:spPr>
          <a:xfrm>
            <a:off x="6287263" y="1966452"/>
            <a:ext cx="5040629" cy="3795719"/>
          </a:xfrm>
        </p:spPr>
        <p:txBody>
          <a:bodyPr>
            <a:normAutofit/>
          </a:bodyPr>
          <a:lstStyle/>
          <a:p>
            <a:pPr rtl="0" fontAlgn="base">
              <a:lnSpc>
                <a:spcPct val="90000"/>
              </a:lnSpc>
              <a:buFont typeface="Arial" panose="020B0604020202020204" pitchFamily="34" charset="0"/>
              <a:buChar char="•"/>
            </a:pPr>
            <a:r>
              <a:rPr lang="nb-NO" sz="1100" b="0" i="0">
                <a:effectLst/>
              </a:rPr>
              <a:t>En sterk forankring i ledelsen </a:t>
            </a:r>
          </a:p>
          <a:p>
            <a:pPr rtl="0" fontAlgn="base">
              <a:lnSpc>
                <a:spcPct val="90000"/>
              </a:lnSpc>
              <a:buFont typeface="Arial" panose="020B0604020202020204" pitchFamily="34" charset="0"/>
              <a:buChar char="•"/>
            </a:pPr>
            <a:r>
              <a:rPr lang="nb-NO" sz="1100" b="0" i="0">
                <a:effectLst/>
              </a:rPr>
              <a:t>At turnus er tilpasset behandlingen </a:t>
            </a:r>
          </a:p>
          <a:p>
            <a:pPr rtl="0" fontAlgn="base">
              <a:lnSpc>
                <a:spcPct val="90000"/>
              </a:lnSpc>
              <a:buFont typeface="Arial" panose="020B0604020202020204" pitchFamily="34" charset="0"/>
              <a:buChar char="•"/>
            </a:pPr>
            <a:r>
              <a:rPr lang="nb-NO" sz="1100" b="0" i="0">
                <a:effectLst/>
              </a:rPr>
              <a:t>At roller som inngår i behandlingsarbeidet og standardisert forløp er forankret og avklart </a:t>
            </a:r>
          </a:p>
          <a:p>
            <a:pPr rtl="0" fontAlgn="base">
              <a:lnSpc>
                <a:spcPct val="90000"/>
              </a:lnSpc>
              <a:buFont typeface="Arial" panose="020B0604020202020204" pitchFamily="34" charset="0"/>
              <a:buChar char="•"/>
            </a:pPr>
            <a:r>
              <a:rPr lang="nb-NO" sz="1100" b="0" i="0">
                <a:effectLst/>
              </a:rPr>
              <a:t>Tiltaksansvarlig – dette er vanligvis særkontakt til den enkelte ungdom </a:t>
            </a:r>
          </a:p>
          <a:p>
            <a:pPr rtl="0" fontAlgn="base">
              <a:lnSpc>
                <a:spcPct val="90000"/>
              </a:lnSpc>
              <a:buFont typeface="Arial" panose="020B0604020202020204" pitchFamily="34" charset="0"/>
              <a:buChar char="•"/>
            </a:pPr>
            <a:r>
              <a:rPr lang="nb-NO" sz="1100" b="0" i="0">
                <a:effectLst/>
              </a:rPr>
              <a:t>Kartleggingsansvarlig – ansvarlig for at kartlegging blir gjennomført og aktivt brukt gjennom behandlingen </a:t>
            </a:r>
          </a:p>
          <a:p>
            <a:pPr rtl="0" fontAlgn="base">
              <a:lnSpc>
                <a:spcPct val="90000"/>
              </a:lnSpc>
              <a:buFont typeface="Arial" panose="020B0604020202020204" pitchFamily="34" charset="0"/>
              <a:buChar char="•"/>
            </a:pPr>
            <a:r>
              <a:rPr lang="nb-NO" sz="1100" b="0" i="0">
                <a:effectLst/>
              </a:rPr>
              <a:t>Helseansvarlig – ansvarlig for at ungdom sikres nødvendige helsetjenester </a:t>
            </a:r>
          </a:p>
          <a:p>
            <a:pPr rtl="0" fontAlgn="base">
              <a:lnSpc>
                <a:spcPct val="90000"/>
              </a:lnSpc>
              <a:buFont typeface="Arial" panose="020B0604020202020204" pitchFamily="34" charset="0"/>
              <a:buChar char="•"/>
            </a:pPr>
            <a:r>
              <a:rPr lang="nb-NO" sz="1100" b="0" i="0">
                <a:effectLst/>
              </a:rPr>
              <a:t>Skoleansvarlig – ansvarlig for samarbeid med skolene for å sikre ungdom et best mulig tilpasset skoletilbud </a:t>
            </a:r>
          </a:p>
          <a:p>
            <a:pPr rtl="0" fontAlgn="base">
              <a:lnSpc>
                <a:spcPct val="90000"/>
              </a:lnSpc>
              <a:buFont typeface="Arial" panose="020B0604020202020204" pitchFamily="34" charset="0"/>
              <a:buChar char="•"/>
            </a:pPr>
            <a:r>
              <a:rPr lang="nb-NO" sz="1100" b="0" i="0">
                <a:effectLst/>
              </a:rPr>
              <a:t>Registrering av behandlingsresultater – </a:t>
            </a:r>
            <a:r>
              <a:rPr lang="nb-NO" sz="1100" b="0" i="0" err="1">
                <a:effectLst/>
              </a:rPr>
              <a:t>jfr</a:t>
            </a:r>
            <a:r>
              <a:rPr lang="nb-NO" sz="1100" b="0" i="0">
                <a:effectLst/>
              </a:rPr>
              <a:t> også NABE-skjema </a:t>
            </a:r>
          </a:p>
          <a:p>
            <a:pPr rtl="0" fontAlgn="base">
              <a:lnSpc>
                <a:spcPct val="90000"/>
              </a:lnSpc>
              <a:buFont typeface="Arial" panose="020B0604020202020204" pitchFamily="34" charset="0"/>
              <a:buChar char="•"/>
            </a:pPr>
            <a:r>
              <a:rPr lang="nb-NO" sz="1100" b="0" i="0">
                <a:effectLst/>
              </a:rPr>
              <a:t>Innhenting av oppfølgingsdata 6,12 og 18 mnd. etter endt behandling  </a:t>
            </a:r>
          </a:p>
          <a:p>
            <a:pPr>
              <a:lnSpc>
                <a:spcPct val="90000"/>
              </a:lnSpc>
            </a:pPr>
            <a:endParaRPr lang="nb-NO" sz="1100"/>
          </a:p>
        </p:txBody>
      </p:sp>
      <p:pic>
        <p:nvPicPr>
          <p:cNvPr id="4" name="Bilde 3">
            <a:extLst>
              <a:ext uri="{FF2B5EF4-FFF2-40B4-BE49-F238E27FC236}">
                <a16:creationId xmlns:a16="http://schemas.microsoft.com/office/drawing/2014/main" id="{768CC5B9-E31B-460D-BF11-F719B74829A0}"/>
              </a:ext>
            </a:extLst>
          </p:cNvPr>
          <p:cNvPicPr>
            <a:picLocks noChangeAspect="1"/>
          </p:cNvPicPr>
          <p:nvPr/>
        </p:nvPicPr>
        <p:blipFill>
          <a:blip r:embed="rId2"/>
          <a:stretch>
            <a:fillRect/>
          </a:stretch>
        </p:blipFill>
        <p:spPr>
          <a:xfrm>
            <a:off x="864108" y="1976508"/>
            <a:ext cx="5040629" cy="3775606"/>
          </a:xfrm>
          <a:prstGeom prst="rect">
            <a:avLst/>
          </a:prstGeom>
          <a:noFill/>
        </p:spPr>
      </p:pic>
      <p:sp>
        <p:nvSpPr>
          <p:cNvPr id="3" name="Tittel 2">
            <a:extLst>
              <a:ext uri="{FF2B5EF4-FFF2-40B4-BE49-F238E27FC236}">
                <a16:creationId xmlns:a16="http://schemas.microsoft.com/office/drawing/2014/main" id="{F060791A-38D0-48CF-AC21-5D551DF6CD0A}"/>
              </a:ext>
            </a:extLst>
          </p:cNvPr>
          <p:cNvSpPr>
            <a:spLocks noGrp="1"/>
          </p:cNvSpPr>
          <p:nvPr>
            <p:ph type="title"/>
          </p:nvPr>
        </p:nvSpPr>
        <p:spPr>
          <a:xfrm>
            <a:off x="864108" y="569531"/>
            <a:ext cx="10463784" cy="1052596"/>
          </a:xfrm>
        </p:spPr>
        <p:txBody>
          <a:bodyPr anchor="b">
            <a:normAutofit/>
          </a:bodyPr>
          <a:lstStyle/>
          <a:p>
            <a:r>
              <a:rPr lang="nb-NO" dirty="0"/>
              <a:t>Organisasjon og roller</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108" y="1769304"/>
            <a:ext cx="4888992" cy="4190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265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65E1294-4FB3-4EBC-B37D-8596D0AB2E30}"/>
              </a:ext>
            </a:extLst>
          </p:cNvPr>
          <p:cNvSpPr>
            <a:spLocks noGrp="1"/>
          </p:cNvSpPr>
          <p:nvPr>
            <p:ph idx="1"/>
          </p:nvPr>
        </p:nvSpPr>
        <p:spPr>
          <a:xfrm>
            <a:off x="864108" y="1530036"/>
            <a:ext cx="7618989" cy="4232135"/>
          </a:xfrm>
        </p:spPr>
        <p:txBody>
          <a:bodyPr>
            <a:normAutofit fontScale="32500" lnSpcReduction="20000"/>
          </a:bodyPr>
          <a:lstStyle/>
          <a:p>
            <a:pPr algn="l" rtl="0" fontAlgn="base">
              <a:buFont typeface="Wingdings" panose="05000000000000000000" pitchFamily="2" charset="2"/>
              <a:buChar char="ü"/>
            </a:pPr>
            <a:r>
              <a:rPr lang="nb-NO" sz="3700" b="0" i="0">
                <a:solidFill>
                  <a:srgbClr val="000000"/>
                </a:solidFill>
                <a:effectLst/>
                <a:latin typeface="Times New Roman" panose="02020603050405020304" pitchFamily="18" charset="0"/>
              </a:rPr>
              <a:t>Institusjonslederen har ansvar for å legge til rette for at det er en god forståelse for hva som inngår i kvalitetssikring både internt og eksternt </a:t>
            </a:r>
            <a:endParaRPr lang="nb-NO" sz="3700" b="0" i="0">
              <a:solidFill>
                <a:srgbClr val="000000"/>
              </a:solidFill>
              <a:effectLst/>
              <a:latin typeface="Calibri" panose="020F0502020204030204" pitchFamily="34" charset="0"/>
            </a:endParaRPr>
          </a:p>
          <a:p>
            <a:pPr algn="l" rtl="0" fontAlgn="base">
              <a:buFont typeface="Wingdings" panose="05000000000000000000" pitchFamily="2" charset="2"/>
              <a:buChar char="ü"/>
            </a:pPr>
            <a:r>
              <a:rPr lang="nb-NO" sz="3700" b="0" i="0">
                <a:solidFill>
                  <a:srgbClr val="000000"/>
                </a:solidFill>
                <a:effectLst/>
                <a:latin typeface="Times New Roman" panose="02020603050405020304" pitchFamily="18" charset="0"/>
              </a:rPr>
              <a:t>Institusjonsledelsen legger til rette for og sørger for at alle retningslinjer og manualer som er aktuelle for behandlingen som gis er tilgjengelig til enhver tid, samt sørger for at personalet er opplest på manualene til enhver tid  </a:t>
            </a:r>
            <a:endParaRPr lang="nb-NO" sz="3700" b="0" i="0">
              <a:solidFill>
                <a:srgbClr val="000000"/>
              </a:solidFill>
              <a:effectLst/>
              <a:latin typeface="Calibri" panose="020F0502020204030204" pitchFamily="34" charset="0"/>
            </a:endParaRPr>
          </a:p>
          <a:p>
            <a:pPr algn="l" rtl="0" fontAlgn="base">
              <a:buFont typeface="Wingdings" panose="05000000000000000000" pitchFamily="2" charset="2"/>
              <a:buChar char="ü"/>
            </a:pPr>
            <a:r>
              <a:rPr lang="nb-NO" sz="3700" b="0" i="0">
                <a:solidFill>
                  <a:srgbClr val="000000"/>
                </a:solidFill>
                <a:effectLst/>
                <a:latin typeface="Times New Roman" panose="02020603050405020304" pitchFamily="18" charset="0"/>
              </a:rPr>
              <a:t>Institusjonsledelsen er ansvarlig for at alle ansatte forplikter seg til kvalitetssikring og de oppgaver som medfølger  </a:t>
            </a:r>
            <a:endParaRPr lang="nb-NO" sz="3700" b="0" i="0">
              <a:solidFill>
                <a:srgbClr val="000000"/>
              </a:solidFill>
              <a:effectLst/>
              <a:latin typeface="Calibri" panose="020F0502020204030204" pitchFamily="34" charset="0"/>
            </a:endParaRPr>
          </a:p>
          <a:p>
            <a:pPr algn="l" rtl="0" fontAlgn="base">
              <a:buFont typeface="Wingdings" panose="05000000000000000000" pitchFamily="2" charset="2"/>
              <a:buChar char="ü"/>
            </a:pPr>
            <a:r>
              <a:rPr lang="nb-NO" sz="3700" b="0" i="0">
                <a:solidFill>
                  <a:srgbClr val="000000"/>
                </a:solidFill>
                <a:effectLst/>
                <a:latin typeface="Times New Roman" panose="02020603050405020304" pitchFamily="18" charset="0"/>
              </a:rPr>
              <a:t>Institusjonsledelsen setter av den nødvendige tid som trengs for at kvalitetssikring av høy kvalitet lar seg gjennomføre  </a:t>
            </a:r>
            <a:endParaRPr lang="nb-NO" sz="3700" b="0" i="0">
              <a:solidFill>
                <a:srgbClr val="000000"/>
              </a:solidFill>
              <a:effectLst/>
              <a:latin typeface="Calibri" panose="020F0502020204030204" pitchFamily="34" charset="0"/>
            </a:endParaRPr>
          </a:p>
          <a:p>
            <a:pPr algn="l" rtl="0" fontAlgn="base">
              <a:buFont typeface="Wingdings" panose="05000000000000000000" pitchFamily="2" charset="2"/>
              <a:buChar char="ü"/>
            </a:pPr>
            <a:r>
              <a:rPr lang="nb-NO" sz="3700" b="0" i="0">
                <a:solidFill>
                  <a:srgbClr val="000000"/>
                </a:solidFill>
                <a:effectLst/>
                <a:latin typeface="Times New Roman" panose="02020603050405020304" pitchFamily="18" charset="0"/>
              </a:rPr>
              <a:t>Gjennomføringen av evalueringsrapporter avtales mellom institusjonsleder og konsulent, og institusjonsleder sikrer at det er en grunnleggende forståelse for at evalueringsrapporter inngår som en del av kvalitetssikringen </a:t>
            </a:r>
          </a:p>
          <a:p>
            <a:pPr algn="l" rtl="0" fontAlgn="base">
              <a:buFont typeface="Wingdings" panose="05000000000000000000" pitchFamily="2" charset="2"/>
              <a:buChar char="ü"/>
            </a:pPr>
            <a:r>
              <a:rPr lang="nb-NO" sz="3700" b="0" i="0">
                <a:solidFill>
                  <a:srgbClr val="000000"/>
                </a:solidFill>
                <a:effectLst/>
                <a:latin typeface="Times New Roman" panose="02020603050405020304" pitchFamily="18" charset="0"/>
              </a:rPr>
              <a:t>Institusjonsledelsen er ansvarlig for at det tilrettelegges for at grunnopplæring og </a:t>
            </a:r>
            <a:r>
              <a:rPr lang="nb-NO" sz="3700" b="0" i="0" err="1">
                <a:solidFill>
                  <a:srgbClr val="000000"/>
                </a:solidFill>
                <a:effectLst/>
                <a:latin typeface="Times New Roman" panose="02020603050405020304" pitchFamily="18" charset="0"/>
              </a:rPr>
              <a:t>vedlikeholdsseminarer</a:t>
            </a:r>
            <a:r>
              <a:rPr lang="nb-NO" sz="3700" b="0" i="0">
                <a:solidFill>
                  <a:srgbClr val="000000"/>
                </a:solidFill>
                <a:effectLst/>
                <a:latin typeface="Times New Roman" panose="02020603050405020304" pitchFamily="18" charset="0"/>
              </a:rPr>
              <a:t> lar seg gjennomføre </a:t>
            </a:r>
          </a:p>
          <a:p>
            <a:pPr algn="l" rtl="0" fontAlgn="base">
              <a:buFont typeface="Wingdings" panose="05000000000000000000" pitchFamily="2" charset="2"/>
              <a:buChar char="ü"/>
            </a:pPr>
            <a:r>
              <a:rPr lang="nb-NO" sz="3700" b="0" i="0">
                <a:solidFill>
                  <a:srgbClr val="000000"/>
                </a:solidFill>
                <a:effectLst/>
                <a:latin typeface="Times New Roman" panose="02020603050405020304" pitchFamily="18" charset="0"/>
              </a:rPr>
              <a:t>At det er etablert gode systemer for hvordan utføre best mulig veiledning, opplæring og konsultasjoner av høy kvalitet  </a:t>
            </a:r>
          </a:p>
          <a:p>
            <a:pPr algn="l" rtl="0" fontAlgn="base">
              <a:buFont typeface="Wingdings" panose="05000000000000000000" pitchFamily="2" charset="2"/>
              <a:buChar char="ü"/>
            </a:pPr>
            <a:r>
              <a:rPr lang="nb-NO" sz="3700" b="0" i="0">
                <a:solidFill>
                  <a:srgbClr val="000000"/>
                </a:solidFill>
                <a:effectLst/>
                <a:latin typeface="Times New Roman" panose="02020603050405020304" pitchFamily="18" charset="0"/>
              </a:rPr>
              <a:t>Ledelsen samt konsulenten følger føringene for hvordan gå frem når barrierer som truer behandlingen oppstår  </a:t>
            </a:r>
          </a:p>
          <a:p>
            <a:pPr algn="l" rtl="0" fontAlgn="base">
              <a:buFont typeface="Wingdings" panose="05000000000000000000" pitchFamily="2" charset="2"/>
              <a:buChar char="ü"/>
            </a:pPr>
            <a:r>
              <a:rPr lang="nb-NO" sz="3700" b="0" i="0">
                <a:solidFill>
                  <a:srgbClr val="000000"/>
                </a:solidFill>
                <a:effectLst/>
                <a:latin typeface="Times New Roman" panose="02020603050405020304" pitchFamily="18" charset="0"/>
              </a:rPr>
              <a:t>Ved implementering av nye delmetoder er institusjonslederen samt </a:t>
            </a:r>
            <a:r>
              <a:rPr lang="nb-NO" sz="3700" b="0" i="0" err="1">
                <a:solidFill>
                  <a:srgbClr val="000000"/>
                </a:solidFill>
                <a:effectLst/>
                <a:latin typeface="Times New Roman" panose="02020603050405020304" pitchFamily="18" charset="0"/>
              </a:rPr>
              <a:t>regionsledelsen</a:t>
            </a:r>
            <a:r>
              <a:rPr lang="nb-NO" sz="3700" b="0" i="0">
                <a:solidFill>
                  <a:srgbClr val="000000"/>
                </a:solidFill>
                <a:effectLst/>
                <a:latin typeface="Times New Roman" panose="02020603050405020304" pitchFamily="18" charset="0"/>
              </a:rPr>
              <a:t> forpliktet til å drøfte hvorvidt de nye delmetoder er i samsvar med eksisterende modell. Skulle det konkluderes med at det er samsvar mellom nye delmetoder og eksisterende modell skal implementering foregå i samarbeid med konsulent.  </a:t>
            </a:r>
          </a:p>
          <a:p>
            <a:endParaRPr lang="nb-NO"/>
          </a:p>
        </p:txBody>
      </p:sp>
      <p:sp>
        <p:nvSpPr>
          <p:cNvPr id="3" name="Tittel 2">
            <a:extLst>
              <a:ext uri="{FF2B5EF4-FFF2-40B4-BE49-F238E27FC236}">
                <a16:creationId xmlns:a16="http://schemas.microsoft.com/office/drawing/2014/main" id="{1B5CF261-82CC-4685-9EFB-ACD72102E57B}"/>
              </a:ext>
            </a:extLst>
          </p:cNvPr>
          <p:cNvSpPr>
            <a:spLocks noGrp="1"/>
          </p:cNvSpPr>
          <p:nvPr>
            <p:ph type="title"/>
          </p:nvPr>
        </p:nvSpPr>
        <p:spPr>
          <a:xfrm>
            <a:off x="864108" y="569531"/>
            <a:ext cx="6904800" cy="643633"/>
          </a:xfrm>
        </p:spPr>
        <p:txBody>
          <a:bodyPr/>
          <a:lstStyle/>
          <a:p>
            <a:r>
              <a:rPr lang="nb-NO"/>
              <a:t>Lederskap</a:t>
            </a:r>
          </a:p>
        </p:txBody>
      </p:sp>
      <p:pic>
        <p:nvPicPr>
          <p:cNvPr id="6" name="Bilde 5">
            <a:extLst>
              <a:ext uri="{FF2B5EF4-FFF2-40B4-BE49-F238E27FC236}">
                <a16:creationId xmlns:a16="http://schemas.microsoft.com/office/drawing/2014/main" id="{C54115E1-4C7E-457B-BB3A-6D7AE3FC2779}"/>
              </a:ext>
            </a:extLst>
          </p:cNvPr>
          <p:cNvPicPr>
            <a:picLocks noChangeAspect="1"/>
          </p:cNvPicPr>
          <p:nvPr/>
        </p:nvPicPr>
        <p:blipFill>
          <a:blip r:embed="rId2"/>
          <a:stretch>
            <a:fillRect/>
          </a:stretch>
        </p:blipFill>
        <p:spPr>
          <a:xfrm>
            <a:off x="8700804" y="366252"/>
            <a:ext cx="2847975" cy="16002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0804" y="366252"/>
            <a:ext cx="3167346"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8739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A5DF87BE-0161-445C-9BAA-4F572ACED18F}"/>
              </a:ext>
            </a:extLst>
          </p:cNvPr>
          <p:cNvPicPr>
            <a:picLocks noChangeAspect="1"/>
          </p:cNvPicPr>
          <p:nvPr/>
        </p:nvPicPr>
        <p:blipFill>
          <a:blip r:embed="rId2"/>
          <a:stretch>
            <a:fillRect/>
          </a:stretch>
        </p:blipFill>
        <p:spPr>
          <a:xfrm>
            <a:off x="6882580" y="2525801"/>
            <a:ext cx="4445311" cy="2667186"/>
          </a:xfrm>
          <a:prstGeom prst="rect">
            <a:avLst/>
          </a:prstGeom>
          <a:noFill/>
        </p:spPr>
      </p:pic>
      <p:sp>
        <p:nvSpPr>
          <p:cNvPr id="2" name="Plassholder for innhold 1">
            <a:extLst>
              <a:ext uri="{FF2B5EF4-FFF2-40B4-BE49-F238E27FC236}">
                <a16:creationId xmlns:a16="http://schemas.microsoft.com/office/drawing/2014/main" id="{9B69B5EE-AEAD-462B-901E-ECD13F743671}"/>
              </a:ext>
            </a:extLst>
          </p:cNvPr>
          <p:cNvSpPr>
            <a:spLocks noGrp="1"/>
          </p:cNvSpPr>
          <p:nvPr>
            <p:ph type="body" sz="quarter" idx="17"/>
          </p:nvPr>
        </p:nvSpPr>
        <p:spPr>
          <a:xfrm>
            <a:off x="864106" y="1956619"/>
            <a:ext cx="5644849" cy="3805551"/>
          </a:xfrm>
        </p:spPr>
        <p:txBody>
          <a:bodyPr>
            <a:normAutofit/>
          </a:bodyPr>
          <a:lstStyle/>
          <a:p>
            <a:pPr>
              <a:lnSpc>
                <a:spcPct val="90000"/>
              </a:lnSpc>
              <a:spcAft>
                <a:spcPts val="600"/>
              </a:spcAft>
            </a:pPr>
            <a:r>
              <a:rPr lang="nb-NO" dirty="0">
                <a:effectLst/>
              </a:rPr>
              <a:t>Rekruttering av nøkkelmedarbeidere er ansett som en helt sentral del av en vellykket implementering (</a:t>
            </a:r>
            <a:r>
              <a:rPr lang="nb-NO" dirty="0" err="1">
                <a:effectLst/>
              </a:rPr>
              <a:t>Fixen</a:t>
            </a:r>
            <a:r>
              <a:rPr lang="nb-NO" dirty="0">
                <a:effectLst/>
              </a:rPr>
              <a:t>, 2005). </a:t>
            </a:r>
          </a:p>
          <a:p>
            <a:pPr marL="0" indent="0">
              <a:lnSpc>
                <a:spcPct val="90000"/>
              </a:lnSpc>
              <a:spcAft>
                <a:spcPts val="600"/>
              </a:spcAft>
              <a:buNone/>
            </a:pPr>
            <a:endParaRPr lang="nb-NO" dirty="0">
              <a:effectLst/>
            </a:endParaRPr>
          </a:p>
          <a:p>
            <a:pPr>
              <a:lnSpc>
                <a:spcPct val="90000"/>
              </a:lnSpc>
              <a:spcAft>
                <a:spcPts val="600"/>
              </a:spcAft>
            </a:pPr>
            <a:r>
              <a:rPr lang="nb-NO" dirty="0"/>
              <a:t>R</a:t>
            </a:r>
            <a:r>
              <a:rPr lang="nb-NO" dirty="0">
                <a:effectLst/>
              </a:rPr>
              <a:t>ekruttering handler om å sikre at kandidatene innehar nødvendig teoretisk og praktisk kompetanse til å utføre jobben.</a:t>
            </a:r>
          </a:p>
          <a:p>
            <a:pPr>
              <a:lnSpc>
                <a:spcPct val="90000"/>
              </a:lnSpc>
              <a:spcAft>
                <a:spcPts val="600"/>
              </a:spcAft>
            </a:pPr>
            <a:endParaRPr lang="nb-NO" sz="1700" dirty="0"/>
          </a:p>
        </p:txBody>
      </p:sp>
      <p:sp>
        <p:nvSpPr>
          <p:cNvPr id="3" name="Tittel 2">
            <a:extLst>
              <a:ext uri="{FF2B5EF4-FFF2-40B4-BE49-F238E27FC236}">
                <a16:creationId xmlns:a16="http://schemas.microsoft.com/office/drawing/2014/main" id="{909A300E-A5CD-47D6-831A-8CC3F55EDFB7}"/>
              </a:ext>
            </a:extLst>
          </p:cNvPr>
          <p:cNvSpPr>
            <a:spLocks noGrp="1"/>
          </p:cNvSpPr>
          <p:nvPr>
            <p:ph type="title"/>
          </p:nvPr>
        </p:nvSpPr>
        <p:spPr>
          <a:xfrm>
            <a:off x="864107" y="569531"/>
            <a:ext cx="10463783" cy="1052596"/>
          </a:xfrm>
        </p:spPr>
        <p:txBody>
          <a:bodyPr anchor="b">
            <a:normAutofit/>
          </a:bodyPr>
          <a:lstStyle/>
          <a:p>
            <a:r>
              <a:rPr lang="nb-NO"/>
              <a:t>Rekruttering</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6550" y="647700"/>
            <a:ext cx="5181600" cy="5869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1308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21ACBB1-028A-4396-A3DE-BAE0CB19EC28}"/>
              </a:ext>
            </a:extLst>
          </p:cNvPr>
          <p:cNvPicPr>
            <a:picLocks noChangeAspect="1"/>
          </p:cNvPicPr>
          <p:nvPr/>
        </p:nvPicPr>
        <p:blipFill>
          <a:blip r:embed="rId2"/>
          <a:stretch>
            <a:fillRect/>
          </a:stretch>
        </p:blipFill>
        <p:spPr>
          <a:xfrm>
            <a:off x="6287263" y="2641959"/>
            <a:ext cx="5040629" cy="2444705"/>
          </a:xfrm>
          <a:prstGeom prst="rect">
            <a:avLst/>
          </a:prstGeom>
          <a:noFill/>
        </p:spPr>
      </p:pic>
      <p:sp>
        <p:nvSpPr>
          <p:cNvPr id="2" name="Plassholder for innhold 1">
            <a:extLst>
              <a:ext uri="{FF2B5EF4-FFF2-40B4-BE49-F238E27FC236}">
                <a16:creationId xmlns:a16="http://schemas.microsoft.com/office/drawing/2014/main" id="{DFD7F226-F8F1-42D3-AE89-37041F82C2F5}"/>
              </a:ext>
            </a:extLst>
          </p:cNvPr>
          <p:cNvSpPr>
            <a:spLocks noGrp="1"/>
          </p:cNvSpPr>
          <p:nvPr>
            <p:ph idx="14"/>
          </p:nvPr>
        </p:nvSpPr>
        <p:spPr>
          <a:xfrm>
            <a:off x="864108" y="1966452"/>
            <a:ext cx="5231892" cy="4322017"/>
          </a:xfrm>
        </p:spPr>
        <p:txBody>
          <a:bodyPr>
            <a:normAutofit/>
          </a:bodyPr>
          <a:lstStyle/>
          <a:p>
            <a:pPr>
              <a:lnSpc>
                <a:spcPct val="90000"/>
              </a:lnSpc>
            </a:pPr>
            <a:r>
              <a:rPr lang="nb-NO" sz="2000">
                <a:effectLst/>
              </a:rPr>
              <a:t>For å oppnå god kvalitet i barneverninstitusjoner må personalet ha erfaring og kompetanse både innen relevant metodikk, og kunnskap om utviklingen og opprettholdelsen av atferdsvansker, samt hvordan de på en hensiktsmessig måte kan forholde seg til ungdommer i ulike situasjoner (Andreassen 2014).</a:t>
            </a:r>
          </a:p>
          <a:p>
            <a:pPr>
              <a:lnSpc>
                <a:spcPct val="90000"/>
              </a:lnSpc>
            </a:pPr>
            <a:r>
              <a:rPr lang="nb-NO" sz="2000" err="1">
                <a:effectLst/>
              </a:rPr>
              <a:t>Fixsen</a:t>
            </a:r>
            <a:r>
              <a:rPr lang="nb-NO" sz="2000">
                <a:effectLst/>
              </a:rPr>
              <a:t> (2005) viser til at kompetanse omfatter opplæring, veiledning og rekruttering. </a:t>
            </a:r>
          </a:p>
          <a:p>
            <a:pPr>
              <a:lnSpc>
                <a:spcPct val="90000"/>
              </a:lnSpc>
            </a:pPr>
            <a:r>
              <a:rPr lang="nb-NO" sz="2000">
                <a:effectLst/>
              </a:rPr>
              <a:t>Det ligger til kvalitetssikringen og tilby både opplæring og veiledning av høy kvalitet. </a:t>
            </a:r>
          </a:p>
          <a:p>
            <a:pPr>
              <a:lnSpc>
                <a:spcPct val="90000"/>
              </a:lnSpc>
            </a:pPr>
            <a:endParaRPr lang="nb-NO" sz="2000"/>
          </a:p>
        </p:txBody>
      </p:sp>
      <p:sp>
        <p:nvSpPr>
          <p:cNvPr id="3" name="Tittel 2">
            <a:extLst>
              <a:ext uri="{FF2B5EF4-FFF2-40B4-BE49-F238E27FC236}">
                <a16:creationId xmlns:a16="http://schemas.microsoft.com/office/drawing/2014/main" id="{43553D4D-37ED-4857-A5B8-73D2FC0C5DD4}"/>
              </a:ext>
            </a:extLst>
          </p:cNvPr>
          <p:cNvSpPr>
            <a:spLocks noGrp="1"/>
          </p:cNvSpPr>
          <p:nvPr>
            <p:ph type="title"/>
          </p:nvPr>
        </p:nvSpPr>
        <p:spPr>
          <a:xfrm>
            <a:off x="864108" y="569531"/>
            <a:ext cx="10463784" cy="1052596"/>
          </a:xfrm>
        </p:spPr>
        <p:txBody>
          <a:bodyPr anchor="b">
            <a:normAutofit/>
          </a:bodyPr>
          <a:lstStyle/>
          <a:p>
            <a:r>
              <a:rPr lang="nb-NO"/>
              <a:t>Kompetanse – opplæring og veiledning</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6183" y="1699140"/>
            <a:ext cx="5542787" cy="4330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5049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Da når vi målet om en et bedre liv for familiene i våre tiltak</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50" y="2095500"/>
            <a:ext cx="733425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994281"/>
      </p:ext>
    </p:extLst>
  </p:cSld>
  <p:clrMapOvr>
    <a:masterClrMapping/>
  </p:clrMapOvr>
</p:sld>
</file>

<file path=ppt/theme/theme1.xml><?xml version="1.0" encoding="utf-8"?>
<a:theme xmlns:a="http://schemas.openxmlformats.org/drawingml/2006/main" name="Bufdir">
  <a:themeElements>
    <a:clrScheme name="BUFETAT">
      <a:dk1>
        <a:sysClr val="windowText" lastClr="000000"/>
      </a:dk1>
      <a:lt1>
        <a:sysClr val="window" lastClr="FFFFFF"/>
      </a:lt1>
      <a:dk2>
        <a:srgbClr val="403E40"/>
      </a:dk2>
      <a:lt2>
        <a:srgbClr val="F0F5F2"/>
      </a:lt2>
      <a:accent1>
        <a:srgbClr val="EA7351"/>
      </a:accent1>
      <a:accent2>
        <a:srgbClr val="201E20"/>
      </a:accent2>
      <a:accent3>
        <a:srgbClr val="A9A487"/>
      </a:accent3>
      <a:accent4>
        <a:srgbClr val="B6CFBF"/>
      </a:accent4>
      <a:accent5>
        <a:srgbClr val="897A1B"/>
      </a:accent5>
      <a:accent6>
        <a:srgbClr val="2A5566"/>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fetat_PPT.potx" id="{89D9CCC4-4878-49E2-B09D-72C7D4E50780}" vid="{B8B5E78D-5936-47E0-9995-59FF44661B2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66C2C037FC2E04CB743F5DC07562AB5" ma:contentTypeVersion="6" ma:contentTypeDescription="Create a new document." ma:contentTypeScope="" ma:versionID="a7a988c367f8e0cd71ccfdbab6e8198b">
  <xsd:schema xmlns:xsd="http://www.w3.org/2001/XMLSchema" xmlns:xs="http://www.w3.org/2001/XMLSchema" xmlns:p="http://schemas.microsoft.com/office/2006/metadata/properties" xmlns:ns2="14e30c63-0ed0-491c-9cdb-08dd28e298aa" xmlns:ns3="bbd8dc78-8112-4b63-b0ea-1f0e8acf5fc0" targetNamespace="http://schemas.microsoft.com/office/2006/metadata/properties" ma:root="true" ma:fieldsID="35910da821d1c01213a445257de5b03c" ns2:_="" ns3:_="">
    <xsd:import namespace="14e30c63-0ed0-491c-9cdb-08dd28e298aa"/>
    <xsd:import namespace="bbd8dc78-8112-4b63-b0ea-1f0e8acf5fc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e30c63-0ed0-491c-9cdb-08dd28e298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d8dc78-8112-4b63-b0ea-1f0e8acf5fc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bd8dc78-8112-4b63-b0ea-1f0e8acf5fc0">
      <UserInfo>
        <DisplayName>Kharim Lekhal</DisplayName>
        <AccountId>13</AccountId>
        <AccountType/>
      </UserInfo>
    </SharedWithUsers>
  </documentManagement>
</p:properties>
</file>

<file path=customXml/itemProps1.xml><?xml version="1.0" encoding="utf-8"?>
<ds:datastoreItem xmlns:ds="http://schemas.openxmlformats.org/officeDocument/2006/customXml" ds:itemID="{3A863047-50E2-4581-B004-6731E021AC3D}">
  <ds:schemaRefs>
    <ds:schemaRef ds:uri="http://schemas.microsoft.com/sharepoint/v3/contenttype/forms"/>
  </ds:schemaRefs>
</ds:datastoreItem>
</file>

<file path=customXml/itemProps2.xml><?xml version="1.0" encoding="utf-8"?>
<ds:datastoreItem xmlns:ds="http://schemas.openxmlformats.org/officeDocument/2006/customXml" ds:itemID="{C61EA38B-3F75-43C8-9701-7B79D1720B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e30c63-0ed0-491c-9cdb-08dd28e298aa"/>
    <ds:schemaRef ds:uri="bbd8dc78-8112-4b63-b0ea-1f0e8acf5f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33D960-CCC1-4430-89E4-03104779B71C}">
  <ds:schemaRefs>
    <ds:schemaRef ds:uri="http://schemas.microsoft.com/office/2006/metadata/properties"/>
    <ds:schemaRef ds:uri="14e30c63-0ed0-491c-9cdb-08dd28e298aa"/>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bbd8dc78-8112-4b63-b0ea-1f0e8acf5fc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Bufetat_PPT (4)</Template>
  <TotalTime>148</TotalTime>
  <Words>566</Words>
  <Application>Microsoft Office PowerPoint</Application>
  <PresentationFormat>Widescreen</PresentationFormat>
  <Paragraphs>43</Paragraphs>
  <Slides>8</Slides>
  <Notes>3</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8</vt:i4>
      </vt:variant>
    </vt:vector>
  </HeadingPairs>
  <TitlesOfParts>
    <vt:vector size="13" baseType="lpstr">
      <vt:lpstr>Arial</vt:lpstr>
      <vt:lpstr>Calibri</vt:lpstr>
      <vt:lpstr>Times New Roman</vt:lpstr>
      <vt:lpstr>Wingdings</vt:lpstr>
      <vt:lpstr>Bufdir</vt:lpstr>
      <vt:lpstr>  Forslag til NASJONALE ANBEFALINGER til opplæring, veiledning og kvalitetssikring i institusjonsbehandling av ungdom med alvorlige atferdsvansker</vt:lpstr>
      <vt:lpstr>Mål</vt:lpstr>
      <vt:lpstr>Bakgrunn</vt:lpstr>
      <vt:lpstr>Organisasjon og roller</vt:lpstr>
      <vt:lpstr>Lederskap</vt:lpstr>
      <vt:lpstr>Rekruttering</vt:lpstr>
      <vt:lpstr>Kompetanse – opplæring og veiledning</vt:lpstr>
      <vt:lpstr>Da når vi målet om en et bedre liv for familiene i våre tiltak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Forslag til NASJONALE ANBEFALINGER til opplæring, veiledning og kvalitetssikring i institusjonsbehandling av ungdom med alvorlige atferdsvansker</dc:title>
  <dc:creator>Grethe Elin Larsen</dc:creator>
  <cp:lastModifiedBy>Ruden Inger</cp:lastModifiedBy>
  <cp:revision>24</cp:revision>
  <dcterms:created xsi:type="dcterms:W3CDTF">2022-03-14T11:27:35Z</dcterms:created>
  <dcterms:modified xsi:type="dcterms:W3CDTF">2022-09-30T12:49:30Z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0x010100366C2C037FC2E04CB743F5DC07562AB5</vt:lpwstr>
  </property>
</Properties>
</file>