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7" autoAdjust="0"/>
    <p:restoredTop sz="94660"/>
  </p:normalViewPr>
  <p:slideViewPr>
    <p:cSldViewPr snapToGrid="0">
      <p:cViewPr>
        <p:scale>
          <a:sx n="62" d="100"/>
          <a:sy n="62" d="100"/>
        </p:scale>
        <p:origin x="34"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telside - alt 1">
    <p:bg>
      <p:bgPr>
        <a:solidFill>
          <a:schemeClr val="bg1"/>
        </a:solidFill>
        <a:effectLst/>
      </p:bgPr>
    </p:bg>
    <p:spTree>
      <p:nvGrpSpPr>
        <p:cNvPr id="1" name=""/>
        <p:cNvGrpSpPr/>
        <p:nvPr/>
      </p:nvGrpSpPr>
      <p:grpSpPr>
        <a:xfrm>
          <a:off x="0" y="0"/>
          <a:ext cx="0" cy="0"/>
          <a:chOff x="0" y="0"/>
          <a:chExt cx="0" cy="0"/>
        </a:xfrm>
      </p:grpSpPr>
      <p:pic>
        <p:nvPicPr>
          <p:cNvPr id="5" name="Bild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3319127"/>
            <a:ext cx="12207697" cy="3552439"/>
          </a:xfrm>
          <a:prstGeom prst="rect">
            <a:avLst/>
          </a:prstGeom>
        </p:spPr>
      </p:pic>
      <p:cxnSp>
        <p:nvCxnSpPr>
          <p:cNvPr id="19" name="Rett linje 18"/>
          <p:cNvCxnSpPr/>
          <p:nvPr/>
        </p:nvCxnSpPr>
        <p:spPr>
          <a:xfrm>
            <a:off x="1062506" y="368660"/>
            <a:ext cx="0" cy="326245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Plassholder for tekst 34"/>
          <p:cNvSpPr>
            <a:spLocks noGrp="1"/>
          </p:cNvSpPr>
          <p:nvPr>
            <p:ph type="body" sz="quarter" idx="17" hasCustomPrompt="1"/>
          </p:nvPr>
        </p:nvSpPr>
        <p:spPr>
          <a:xfrm>
            <a:off x="1199456" y="2384593"/>
            <a:ext cx="9792000" cy="288000"/>
          </a:xfrm>
        </p:spPr>
        <p:txBody>
          <a:bodyPr lIns="0" anchor="ctr" anchorCtr="0"/>
          <a:lstStyle>
            <a:lvl1pPr marL="0" indent="0">
              <a:buNone/>
              <a:defRPr sz="1400">
                <a:latin typeface="Open Sans" panose="020B0606030504020204" pitchFamily="34" charset="0"/>
                <a:ea typeface="Open Sans" panose="020B0606030504020204" pitchFamily="34" charset="0"/>
                <a:cs typeface="Open Sans" panose="020B0606030504020204" pitchFamily="34" charset="0"/>
              </a:defRPr>
            </a:lvl1pPr>
          </a:lstStyle>
          <a:p>
            <a:pPr lvl="0"/>
            <a:r>
              <a:rPr lang="nb-NO" dirty="0"/>
              <a:t>Navn Foredragsholder</a:t>
            </a:r>
          </a:p>
        </p:txBody>
      </p:sp>
      <p:sp>
        <p:nvSpPr>
          <p:cNvPr id="39" name="Plassholder for tekst 38"/>
          <p:cNvSpPr>
            <a:spLocks noGrp="1"/>
          </p:cNvSpPr>
          <p:nvPr>
            <p:ph type="body" sz="quarter" idx="18" hasCustomPrompt="1"/>
          </p:nvPr>
        </p:nvSpPr>
        <p:spPr>
          <a:xfrm>
            <a:off x="1199456" y="2744924"/>
            <a:ext cx="9792000" cy="288000"/>
          </a:xfrm>
        </p:spPr>
        <p:txBody>
          <a:bodyPr lIns="0" anchor="ctr" anchorCtr="0"/>
          <a:lstStyle>
            <a:lvl1pPr marL="0" indent="0">
              <a:buNone/>
              <a:defRPr sz="1400">
                <a:latin typeface="Open Sans" panose="020B0606030504020204" pitchFamily="34" charset="0"/>
                <a:ea typeface="Open Sans" panose="020B0606030504020204" pitchFamily="34" charset="0"/>
                <a:cs typeface="Open Sans" panose="020B0606030504020204" pitchFamily="34" charset="0"/>
              </a:defRPr>
            </a:lvl1pPr>
          </a:lstStyle>
          <a:p>
            <a:pPr lvl="0"/>
            <a:r>
              <a:rPr lang="nb-NO" dirty="0"/>
              <a:t>Sted, dato</a:t>
            </a:r>
          </a:p>
        </p:txBody>
      </p:sp>
      <p:sp>
        <p:nvSpPr>
          <p:cNvPr id="2" name="TekstSylinder 1"/>
          <p:cNvSpPr txBox="1"/>
          <p:nvPr/>
        </p:nvSpPr>
        <p:spPr>
          <a:xfrm>
            <a:off x="1111500" y="548680"/>
            <a:ext cx="4660464" cy="292388"/>
          </a:xfrm>
          <a:prstGeom prst="rect">
            <a:avLst/>
          </a:prstGeom>
          <a:noFill/>
        </p:spPr>
        <p:txBody>
          <a:bodyPr wrap="square" rtlCol="0">
            <a:spAutoFit/>
          </a:bodyPr>
          <a:lstStyle/>
          <a:p>
            <a:r>
              <a:rPr lang="nb-NO" sz="1300" noProof="0" dirty="0"/>
              <a:t>Finansdepartementet</a:t>
            </a:r>
          </a:p>
        </p:txBody>
      </p:sp>
      <p:sp>
        <p:nvSpPr>
          <p:cNvPr id="11" name="Plassholder for tekst 4"/>
          <p:cNvSpPr>
            <a:spLocks noGrp="1"/>
          </p:cNvSpPr>
          <p:nvPr>
            <p:ph type="body" sz="quarter" idx="20" hasCustomPrompt="1"/>
          </p:nvPr>
        </p:nvSpPr>
        <p:spPr>
          <a:xfrm>
            <a:off x="1198800" y="1124744"/>
            <a:ext cx="9792000" cy="1144800"/>
          </a:xfrm>
        </p:spPr>
        <p:txBody>
          <a:bodyPr lIns="0" anchor="b" anchorCtr="0"/>
          <a:lstStyle>
            <a:lvl1pPr marL="0" indent="0">
              <a:buNone/>
              <a:defRPr sz="3200" b="1"/>
            </a:lvl1pPr>
          </a:lstStyle>
          <a:p>
            <a:pPr lvl="0"/>
            <a:r>
              <a:rPr lang="nb-NO" dirty="0"/>
              <a:t>Presentasjonstittel</a:t>
            </a:r>
          </a:p>
        </p:txBody>
      </p:sp>
      <p:pic>
        <p:nvPicPr>
          <p:cNvPr id="10" name="Bild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3392" y="527251"/>
            <a:ext cx="298705" cy="362713"/>
          </a:xfrm>
          <a:prstGeom prst="rect">
            <a:avLst/>
          </a:prstGeom>
        </p:spPr>
      </p:pic>
    </p:spTree>
    <p:extLst>
      <p:ext uri="{BB962C8B-B14F-4D97-AF65-F5344CB8AC3E}">
        <p14:creationId xmlns:p14="http://schemas.microsoft.com/office/powerpoint/2010/main" val="3540160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 bilder med tekst">
    <p:spTree>
      <p:nvGrpSpPr>
        <p:cNvPr id="1" name=""/>
        <p:cNvGrpSpPr/>
        <p:nvPr/>
      </p:nvGrpSpPr>
      <p:grpSpPr>
        <a:xfrm>
          <a:off x="0" y="0"/>
          <a:ext cx="0" cy="0"/>
          <a:chOff x="0" y="0"/>
          <a:chExt cx="0" cy="0"/>
        </a:xfrm>
      </p:grpSpPr>
      <p:sp>
        <p:nvSpPr>
          <p:cNvPr id="15" name="Tittel 1"/>
          <p:cNvSpPr>
            <a:spLocks noGrp="1"/>
          </p:cNvSpPr>
          <p:nvPr>
            <p:ph type="title" hasCustomPrompt="1"/>
          </p:nvPr>
        </p:nvSpPr>
        <p:spPr>
          <a:xfrm>
            <a:off x="838800" y="363600"/>
            <a:ext cx="9000000" cy="1325563"/>
          </a:xfrm>
        </p:spPr>
        <p:txBody>
          <a:bodyPr/>
          <a:lstStyle>
            <a:lvl1pPr>
              <a:defRPr/>
            </a:lvl1pPr>
          </a:lstStyle>
          <a:p>
            <a:r>
              <a:rPr lang="nb-NO" dirty="0"/>
              <a:t>Klikk for å skrive tittel</a:t>
            </a:r>
          </a:p>
        </p:txBody>
      </p:sp>
      <p:sp>
        <p:nvSpPr>
          <p:cNvPr id="19" name="Plassholder for tekst 2"/>
          <p:cNvSpPr>
            <a:spLocks noGrp="1"/>
          </p:cNvSpPr>
          <p:nvPr>
            <p:ph type="body" idx="1" hasCustomPrompt="1"/>
          </p:nvPr>
        </p:nvSpPr>
        <p:spPr>
          <a:xfrm>
            <a:off x="839969" y="3976254"/>
            <a:ext cx="5400000" cy="546879"/>
          </a:xfrm>
          <a:solidFill>
            <a:schemeClr val="bg2"/>
          </a:solidFill>
          <a:ln>
            <a:solidFill>
              <a:schemeClr val="bg2"/>
            </a:solidFill>
          </a:ln>
        </p:spPr>
        <p:txBody>
          <a:bodyPr anchor="ctr"/>
          <a:lstStyle>
            <a:lvl1pPr marL="0" indent="0" algn="ctr">
              <a:lnSpc>
                <a:spcPct val="100000"/>
              </a:lnSpc>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dirty="0"/>
              <a:t>Overskrift</a:t>
            </a:r>
          </a:p>
        </p:txBody>
      </p:sp>
      <p:sp>
        <p:nvSpPr>
          <p:cNvPr id="24" name="Plassholder for tekst 10"/>
          <p:cNvSpPr>
            <a:spLocks noGrp="1"/>
          </p:cNvSpPr>
          <p:nvPr>
            <p:ph type="body" sz="quarter" idx="13"/>
          </p:nvPr>
        </p:nvSpPr>
        <p:spPr>
          <a:xfrm>
            <a:off x="839970" y="4528704"/>
            <a:ext cx="5399999" cy="1505340"/>
          </a:xfrm>
          <a:solidFill>
            <a:schemeClr val="bg2"/>
          </a:solidFill>
          <a:ln>
            <a:solidFill>
              <a:schemeClr val="bg2"/>
            </a:solidFill>
          </a:ln>
        </p:spPr>
        <p:txBody>
          <a:bodyPr>
            <a:normAutofit/>
          </a:bodyPr>
          <a:lstStyle>
            <a:lvl1pPr marL="0" indent="0" algn="ctr">
              <a:lnSpc>
                <a:spcPct val="110000"/>
              </a:lnSpc>
              <a:buNone/>
              <a:defRPr sz="2000">
                <a:solidFill>
                  <a:schemeClr val="tx1"/>
                </a:solidFill>
              </a:defRPr>
            </a:lvl1pPr>
            <a:lvl2pPr marL="457200" indent="0" algn="ctr">
              <a:lnSpc>
                <a:spcPct val="110000"/>
              </a:lnSpc>
              <a:buNone/>
              <a:defRPr sz="1800"/>
            </a:lvl2pPr>
            <a:lvl3pPr marL="914400" indent="0" algn="ctr">
              <a:lnSpc>
                <a:spcPct val="110000"/>
              </a:lnSpc>
              <a:buNone/>
              <a:defRPr sz="1600"/>
            </a:lvl3pPr>
            <a:lvl4pPr marL="1371600" indent="0" algn="ctr">
              <a:lnSpc>
                <a:spcPct val="110000"/>
              </a:lnSpc>
              <a:buNone/>
              <a:defRPr sz="1400"/>
            </a:lvl4pPr>
            <a:lvl5pPr marL="1828800" indent="0" algn="ctr">
              <a:lnSpc>
                <a:spcPct val="110000"/>
              </a:lnSpc>
              <a:buNone/>
              <a:defRPr sz="1400"/>
            </a:lvl5pPr>
          </a:lstStyle>
          <a:p>
            <a:pPr lvl="0"/>
            <a:r>
              <a:rPr lang="nb-NO"/>
              <a:t>Klikk for å redigere tekststiler i malen</a:t>
            </a:r>
          </a:p>
        </p:txBody>
      </p:sp>
      <p:sp>
        <p:nvSpPr>
          <p:cNvPr id="25" name="Plassholder for tekst 4"/>
          <p:cNvSpPr>
            <a:spLocks noGrp="1"/>
          </p:cNvSpPr>
          <p:nvPr>
            <p:ph type="body" sz="quarter" idx="3" hasCustomPrompt="1"/>
          </p:nvPr>
        </p:nvSpPr>
        <p:spPr>
          <a:xfrm>
            <a:off x="6410472" y="3976254"/>
            <a:ext cx="5400000" cy="546879"/>
          </a:xfrm>
          <a:solidFill>
            <a:schemeClr val="bg2"/>
          </a:solidFill>
          <a:ln>
            <a:solidFill>
              <a:schemeClr val="bg2"/>
            </a:solidFill>
          </a:ln>
        </p:spPr>
        <p:txBody>
          <a:bodyPr anchor="ctr"/>
          <a:lstStyle>
            <a:lvl1pPr marL="0" indent="0" algn="ctr">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dirty="0"/>
              <a:t>Overskrift</a:t>
            </a:r>
          </a:p>
        </p:txBody>
      </p:sp>
      <p:sp>
        <p:nvSpPr>
          <p:cNvPr id="26" name="Plassholder for tekst 10"/>
          <p:cNvSpPr>
            <a:spLocks noGrp="1"/>
          </p:cNvSpPr>
          <p:nvPr>
            <p:ph type="body" sz="quarter" idx="14"/>
          </p:nvPr>
        </p:nvSpPr>
        <p:spPr>
          <a:xfrm>
            <a:off x="6410472" y="4528704"/>
            <a:ext cx="5400000" cy="1505340"/>
          </a:xfrm>
          <a:solidFill>
            <a:schemeClr val="bg2"/>
          </a:solidFill>
          <a:ln>
            <a:solidFill>
              <a:schemeClr val="bg2"/>
            </a:solidFill>
          </a:ln>
        </p:spPr>
        <p:txBody>
          <a:bodyPr>
            <a:normAutofit/>
          </a:bodyPr>
          <a:lstStyle>
            <a:lvl1pPr marL="0" indent="0" algn="ctr">
              <a:lnSpc>
                <a:spcPct val="110000"/>
              </a:lnSpc>
              <a:buNone/>
              <a:defRPr sz="2000"/>
            </a:lvl1pPr>
            <a:lvl2pPr marL="457200" indent="0" algn="ctr">
              <a:lnSpc>
                <a:spcPct val="110000"/>
              </a:lnSpc>
              <a:buNone/>
              <a:defRPr sz="1800"/>
            </a:lvl2pPr>
            <a:lvl3pPr marL="914400" indent="0" algn="ctr">
              <a:lnSpc>
                <a:spcPct val="110000"/>
              </a:lnSpc>
              <a:buNone/>
              <a:defRPr sz="1600"/>
            </a:lvl3pPr>
            <a:lvl4pPr marL="1371600" indent="0" algn="ctr">
              <a:lnSpc>
                <a:spcPct val="110000"/>
              </a:lnSpc>
              <a:buNone/>
              <a:defRPr sz="1400"/>
            </a:lvl4pPr>
            <a:lvl5pPr marL="1828800" indent="0" algn="ctr">
              <a:lnSpc>
                <a:spcPct val="110000"/>
              </a:lnSpc>
              <a:buNone/>
              <a:defRPr sz="1400"/>
            </a:lvl5pPr>
          </a:lstStyle>
          <a:p>
            <a:pPr lvl="0"/>
            <a:r>
              <a:rPr lang="nb-NO"/>
              <a:t>Klikk for å redigere tekststiler i malen</a:t>
            </a:r>
          </a:p>
        </p:txBody>
      </p:sp>
      <p:sp>
        <p:nvSpPr>
          <p:cNvPr id="3" name="Plassholder for bilde 2"/>
          <p:cNvSpPr>
            <a:spLocks noGrp="1"/>
          </p:cNvSpPr>
          <p:nvPr>
            <p:ph type="pic" sz="quarter" idx="20" hasCustomPrompt="1"/>
          </p:nvPr>
        </p:nvSpPr>
        <p:spPr>
          <a:xfrm>
            <a:off x="839969" y="1688655"/>
            <a:ext cx="5400000" cy="2284814"/>
          </a:xfrm>
          <a:ln>
            <a:solidFill>
              <a:schemeClr val="bg2">
                <a:lumMod val="90000"/>
              </a:schemeClr>
            </a:solidFill>
          </a:ln>
        </p:spPr>
        <p:txBody>
          <a:bodyPr tIns="1368000">
            <a:normAutofit/>
          </a:bodyPr>
          <a:lstStyle>
            <a:lvl1pPr marL="0" indent="0" algn="ctr">
              <a:buNone/>
              <a:defRPr sz="1200" baseline="0">
                <a:solidFill>
                  <a:schemeClr val="bg1">
                    <a:lumMod val="50000"/>
                  </a:schemeClr>
                </a:solidFill>
              </a:defRPr>
            </a:lvl1pPr>
          </a:lstStyle>
          <a:p>
            <a:r>
              <a:rPr lang="nb-NO" dirty="0"/>
              <a:t>Sett inn bilde</a:t>
            </a:r>
          </a:p>
        </p:txBody>
      </p:sp>
      <p:sp>
        <p:nvSpPr>
          <p:cNvPr id="16" name="Plassholder for bilde 2"/>
          <p:cNvSpPr>
            <a:spLocks noGrp="1"/>
          </p:cNvSpPr>
          <p:nvPr>
            <p:ph type="pic" sz="quarter" idx="21" hasCustomPrompt="1"/>
          </p:nvPr>
        </p:nvSpPr>
        <p:spPr>
          <a:xfrm>
            <a:off x="6410472" y="1688655"/>
            <a:ext cx="5400000" cy="2284814"/>
          </a:xfrm>
          <a:ln>
            <a:solidFill>
              <a:schemeClr val="bg2">
                <a:lumMod val="90000"/>
              </a:schemeClr>
            </a:solidFill>
          </a:ln>
        </p:spPr>
        <p:txBody>
          <a:bodyPr tIns="1368000">
            <a:normAutofit/>
          </a:bodyPr>
          <a:lstStyle>
            <a:lvl1pPr marL="0" indent="0" algn="ctr">
              <a:buNone/>
              <a:defRPr sz="1200" baseline="0">
                <a:solidFill>
                  <a:schemeClr val="bg1">
                    <a:lumMod val="50000"/>
                  </a:schemeClr>
                </a:solidFill>
              </a:defRPr>
            </a:lvl1pPr>
          </a:lstStyle>
          <a:p>
            <a:r>
              <a:rPr lang="nb-NO" dirty="0"/>
              <a:t>Sett inn bilde</a:t>
            </a:r>
          </a:p>
        </p:txBody>
      </p:sp>
      <p:sp>
        <p:nvSpPr>
          <p:cNvPr id="12" name="Plassholder for tekst 3"/>
          <p:cNvSpPr>
            <a:spLocks noGrp="1"/>
          </p:cNvSpPr>
          <p:nvPr>
            <p:ph type="body" sz="quarter" idx="15" hasCustomPrompt="1"/>
          </p:nvPr>
        </p:nvSpPr>
        <p:spPr>
          <a:xfrm>
            <a:off x="2229731" y="3706428"/>
            <a:ext cx="3996000" cy="244606"/>
          </a:xfrm>
        </p:spPr>
        <p:txBody>
          <a:bodyPr>
            <a:normAutofit/>
          </a:bodyPr>
          <a:lstStyle>
            <a:lvl1pPr marL="0" indent="0" algn="r">
              <a:buNone/>
              <a:defRPr sz="900" baseline="0">
                <a:solidFill>
                  <a:schemeClr val="bg2">
                    <a:lumMod val="75000"/>
                  </a:schemeClr>
                </a:solidFill>
              </a:defRPr>
            </a:lvl1pPr>
          </a:lstStyle>
          <a:p>
            <a:pPr lvl="0"/>
            <a:r>
              <a:rPr lang="nb-NO" dirty="0"/>
              <a:t>Foto: © Navn på fotograf og bildebyrå</a:t>
            </a:r>
          </a:p>
        </p:txBody>
      </p:sp>
      <p:sp>
        <p:nvSpPr>
          <p:cNvPr id="13" name="Plassholder for tekst 3"/>
          <p:cNvSpPr>
            <a:spLocks noGrp="1"/>
          </p:cNvSpPr>
          <p:nvPr>
            <p:ph type="body" sz="quarter" idx="22" hasCustomPrompt="1"/>
          </p:nvPr>
        </p:nvSpPr>
        <p:spPr>
          <a:xfrm>
            <a:off x="7791972" y="3706428"/>
            <a:ext cx="3996000" cy="244606"/>
          </a:xfrm>
        </p:spPr>
        <p:txBody>
          <a:bodyPr>
            <a:normAutofit/>
          </a:bodyPr>
          <a:lstStyle>
            <a:lvl1pPr marL="0" indent="0" algn="r">
              <a:buNone/>
              <a:defRPr sz="900" baseline="0">
                <a:solidFill>
                  <a:schemeClr val="bg2">
                    <a:lumMod val="75000"/>
                  </a:schemeClr>
                </a:solidFill>
              </a:defRPr>
            </a:lvl1pPr>
          </a:lstStyle>
          <a:p>
            <a:pPr lvl="0"/>
            <a:r>
              <a:rPr lang="nb-NO" dirty="0"/>
              <a:t>Foto: © Navn på fotograf og bildebyrå</a:t>
            </a:r>
          </a:p>
        </p:txBody>
      </p:sp>
      <p:sp>
        <p:nvSpPr>
          <p:cNvPr id="14" name="Plassholder for dato 3"/>
          <p:cNvSpPr>
            <a:spLocks noGrp="1"/>
          </p:cNvSpPr>
          <p:nvPr>
            <p:ph type="dt" sz="half" idx="10"/>
          </p:nvPr>
        </p:nvSpPr>
        <p:spPr>
          <a:xfrm>
            <a:off x="9403877" y="6318000"/>
            <a:ext cx="1620000" cy="360000"/>
          </a:xfrm>
          <a:prstGeom prst="rect">
            <a:avLst/>
          </a:prstGeom>
        </p:spPr>
        <p:txBody>
          <a:bodyPr/>
          <a:lstStyle>
            <a:lvl1pPr>
              <a:defRPr>
                <a:latin typeface="+mn-lt"/>
                <a:cs typeface="Arial" panose="020B0604020202020204" pitchFamily="34" charset="0"/>
              </a:defRPr>
            </a:lvl1pPr>
          </a:lstStyle>
          <a:p>
            <a:fld id="{62EAB744-F3C2-440F-A178-5A1EFEE1F76B}" type="datetime1">
              <a:rPr lang="nb-NO" smtClean="0"/>
              <a:pPr/>
              <a:t>24.08.2022</a:t>
            </a:fld>
            <a:endParaRPr lang="nb-NO" dirty="0"/>
          </a:p>
        </p:txBody>
      </p:sp>
      <p:sp>
        <p:nvSpPr>
          <p:cNvPr id="18" name="Plassholder for bunntekst 4"/>
          <p:cNvSpPr>
            <a:spLocks noGrp="1"/>
          </p:cNvSpPr>
          <p:nvPr>
            <p:ph type="ftr" sz="quarter" idx="23"/>
          </p:nvPr>
        </p:nvSpPr>
        <p:spPr>
          <a:xfrm>
            <a:off x="2365877" y="6318000"/>
            <a:ext cx="7020000" cy="360000"/>
          </a:xfrm>
          <a:prstGeom prst="rect">
            <a:avLst/>
          </a:prstGeom>
        </p:spPr>
        <p:txBody>
          <a:bodyPr vert="horz" lIns="91440" tIns="45720" rIns="91440" bIns="45720" rtlCol="0" anchor="ctr"/>
          <a:lstStyle>
            <a:lvl1pPr algn="ctr">
              <a:defRPr sz="900" i="0">
                <a:solidFill>
                  <a:schemeClr val="tx1">
                    <a:lumMod val="50000"/>
                    <a:lumOff val="50000"/>
                  </a:schemeClr>
                </a:solidFill>
              </a:defRPr>
            </a:lvl1pPr>
          </a:lstStyle>
          <a:p>
            <a:endParaRPr lang="nb-NO" dirty="0"/>
          </a:p>
        </p:txBody>
      </p:sp>
      <p:sp>
        <p:nvSpPr>
          <p:cNvPr id="20" name="Plassholder for lysbildenummer 5"/>
          <p:cNvSpPr>
            <a:spLocks noGrp="1"/>
          </p:cNvSpPr>
          <p:nvPr>
            <p:ph type="sldNum" sz="quarter" idx="4"/>
          </p:nvPr>
        </p:nvSpPr>
        <p:spPr>
          <a:xfrm>
            <a:off x="11741990" y="6497146"/>
            <a:ext cx="450010" cy="360000"/>
          </a:xfrm>
          <a:prstGeom prst="rect">
            <a:avLst/>
          </a:prstGeom>
        </p:spPr>
        <p:txBody>
          <a:bodyPr vert="horz" lIns="91440" tIns="45720" rIns="91440" bIns="45720" rtlCol="0" anchor="ctr"/>
          <a:lstStyle>
            <a:lvl1pPr algn="ctr">
              <a:defRPr sz="900">
                <a:solidFill>
                  <a:schemeClr val="bg2">
                    <a:lumMod val="85000"/>
                  </a:schemeClr>
                </a:solidFill>
                <a:latin typeface="+mn-lt"/>
                <a:ea typeface="Open Sans" panose="020B0606030504020204" pitchFamily="34" charset="0"/>
                <a:cs typeface="Arial" panose="020B0604020202020204" pitchFamily="34" charset="0"/>
              </a:defRPr>
            </a:lvl1pPr>
          </a:lstStyle>
          <a:p>
            <a:fld id="{29E3B291-050D-4A82-B0A1-DB349FC61753}" type="slidenum">
              <a:rPr lang="nb-NO" smtClean="0"/>
              <a:pPr/>
              <a:t>‹#›</a:t>
            </a:fld>
            <a:endParaRPr lang="nb-NO" dirty="0"/>
          </a:p>
        </p:txBody>
      </p:sp>
    </p:spTree>
    <p:extLst>
      <p:ext uri="{BB962C8B-B14F-4D97-AF65-F5344CB8AC3E}">
        <p14:creationId xmlns:p14="http://schemas.microsoft.com/office/powerpoint/2010/main" val="152253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 bilder med tekst">
    <p:spTree>
      <p:nvGrpSpPr>
        <p:cNvPr id="1" name=""/>
        <p:cNvGrpSpPr/>
        <p:nvPr/>
      </p:nvGrpSpPr>
      <p:grpSpPr>
        <a:xfrm>
          <a:off x="0" y="0"/>
          <a:ext cx="0" cy="0"/>
          <a:chOff x="0" y="0"/>
          <a:chExt cx="0" cy="0"/>
        </a:xfrm>
      </p:grpSpPr>
      <p:sp>
        <p:nvSpPr>
          <p:cNvPr id="8" name="Tittel 1"/>
          <p:cNvSpPr>
            <a:spLocks noGrp="1"/>
          </p:cNvSpPr>
          <p:nvPr>
            <p:ph type="title" hasCustomPrompt="1"/>
          </p:nvPr>
        </p:nvSpPr>
        <p:spPr>
          <a:xfrm>
            <a:off x="838800" y="363600"/>
            <a:ext cx="9000000" cy="1325563"/>
          </a:xfrm>
          <a:prstGeom prst="rect">
            <a:avLst/>
          </a:prstGeom>
        </p:spPr>
        <p:txBody>
          <a:bodyPr/>
          <a:lstStyle>
            <a:lvl1pPr>
              <a:defRPr baseline="0"/>
            </a:lvl1pPr>
          </a:lstStyle>
          <a:p>
            <a:r>
              <a:rPr lang="nb-NO" dirty="0"/>
              <a:t>Klikk for å skrive tittel</a:t>
            </a:r>
          </a:p>
        </p:txBody>
      </p:sp>
      <p:sp>
        <p:nvSpPr>
          <p:cNvPr id="9" name="Plassholder for tekst 2"/>
          <p:cNvSpPr>
            <a:spLocks noGrp="1"/>
          </p:cNvSpPr>
          <p:nvPr>
            <p:ph type="body" idx="1" hasCustomPrompt="1"/>
          </p:nvPr>
        </p:nvSpPr>
        <p:spPr>
          <a:xfrm>
            <a:off x="479425" y="3935158"/>
            <a:ext cx="3456000" cy="546879"/>
          </a:xfrm>
          <a:prstGeom prst="rect">
            <a:avLst/>
          </a:prstGeom>
        </p:spPr>
        <p:txBody>
          <a:bodyPr lIns="36000" tIns="36000" rIns="36000" bIns="36000" anchor="ctr">
            <a:noAutofit/>
          </a:bodyPr>
          <a:lstStyle>
            <a:lvl1pPr marL="0" indent="0" algn="ctr">
              <a:lnSpc>
                <a:spcPct val="100000"/>
              </a:lnSpc>
              <a:buNone/>
              <a:defRPr sz="2400" b="1">
                <a:latin typeface="+mj-lt"/>
                <a:ea typeface="Open Sans Semibold" panose="020B0706030804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dirty="0"/>
              <a:t>Overskrift</a:t>
            </a:r>
          </a:p>
        </p:txBody>
      </p:sp>
      <p:sp>
        <p:nvSpPr>
          <p:cNvPr id="10" name="Plassholder for tekst 10"/>
          <p:cNvSpPr>
            <a:spLocks noGrp="1"/>
          </p:cNvSpPr>
          <p:nvPr>
            <p:ph type="body" sz="quarter" idx="13"/>
          </p:nvPr>
        </p:nvSpPr>
        <p:spPr>
          <a:xfrm>
            <a:off x="479425" y="4487608"/>
            <a:ext cx="3456000" cy="1505340"/>
          </a:xfrm>
          <a:prstGeom prst="rect">
            <a:avLst/>
          </a:prstGeom>
        </p:spPr>
        <p:txBody>
          <a:bodyPr>
            <a:noAutofit/>
          </a:bodyPr>
          <a:lstStyle>
            <a:lvl1pPr marL="0" indent="0" algn="ctr">
              <a:lnSpc>
                <a:spcPct val="110000"/>
              </a:lnSpc>
              <a:buNone/>
              <a:defRPr sz="2000"/>
            </a:lvl1pPr>
            <a:lvl2pPr marL="457200" indent="0" algn="ctr">
              <a:lnSpc>
                <a:spcPct val="110000"/>
              </a:lnSpc>
              <a:buNone/>
              <a:defRPr sz="1800"/>
            </a:lvl2pPr>
            <a:lvl3pPr marL="914400" indent="0" algn="ctr">
              <a:lnSpc>
                <a:spcPct val="110000"/>
              </a:lnSpc>
              <a:buNone/>
              <a:defRPr sz="1600"/>
            </a:lvl3pPr>
            <a:lvl4pPr marL="1371600" indent="0" algn="ctr">
              <a:lnSpc>
                <a:spcPct val="110000"/>
              </a:lnSpc>
              <a:buNone/>
              <a:defRPr sz="1400"/>
            </a:lvl4pPr>
            <a:lvl5pPr marL="1828800" indent="0" algn="ctr">
              <a:lnSpc>
                <a:spcPct val="110000"/>
              </a:lnSpc>
              <a:buNone/>
              <a:defRPr sz="1400"/>
            </a:lvl5pPr>
          </a:lstStyle>
          <a:p>
            <a:pPr lvl="0"/>
            <a:r>
              <a:rPr lang="nb-NO"/>
              <a:t>Klikk for å redigere tekststiler i malen</a:t>
            </a:r>
          </a:p>
        </p:txBody>
      </p:sp>
      <p:sp>
        <p:nvSpPr>
          <p:cNvPr id="11" name="Plassholder for tekst 4"/>
          <p:cNvSpPr>
            <a:spLocks noGrp="1"/>
          </p:cNvSpPr>
          <p:nvPr>
            <p:ph type="body" sz="quarter" idx="3" hasCustomPrompt="1"/>
          </p:nvPr>
        </p:nvSpPr>
        <p:spPr>
          <a:xfrm>
            <a:off x="4241865" y="3935158"/>
            <a:ext cx="3456000" cy="546879"/>
          </a:xfrm>
          <a:prstGeom prst="rect">
            <a:avLst/>
          </a:prstGeom>
        </p:spPr>
        <p:txBody>
          <a:bodyPr lIns="36000" tIns="36000" rIns="36000" bIns="36000" anchor="ctr">
            <a:noAutofit/>
          </a:bodyPr>
          <a:lstStyle>
            <a:lvl1pPr marL="0" indent="0" algn="ctr">
              <a:lnSpc>
                <a:spcPct val="100000"/>
              </a:lnSpc>
              <a:buNone/>
              <a:defRPr sz="2400" b="1">
                <a:latin typeface="+mj-lt"/>
                <a:ea typeface="Open Sans Semibold" panose="020B0706030804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dirty="0"/>
              <a:t>Overskrift</a:t>
            </a:r>
          </a:p>
        </p:txBody>
      </p:sp>
      <p:sp>
        <p:nvSpPr>
          <p:cNvPr id="12" name="Plassholder for tekst 10"/>
          <p:cNvSpPr>
            <a:spLocks noGrp="1"/>
          </p:cNvSpPr>
          <p:nvPr>
            <p:ph type="body" sz="quarter" idx="14"/>
          </p:nvPr>
        </p:nvSpPr>
        <p:spPr>
          <a:xfrm>
            <a:off x="4241865" y="4487608"/>
            <a:ext cx="3456000" cy="1505340"/>
          </a:xfrm>
          <a:prstGeom prst="rect">
            <a:avLst/>
          </a:prstGeom>
        </p:spPr>
        <p:txBody>
          <a:bodyPr>
            <a:noAutofit/>
          </a:bodyPr>
          <a:lstStyle>
            <a:lvl1pPr marL="0" indent="0" algn="ctr">
              <a:lnSpc>
                <a:spcPct val="110000"/>
              </a:lnSpc>
              <a:buNone/>
              <a:defRPr sz="2000"/>
            </a:lvl1pPr>
            <a:lvl2pPr marL="457200" indent="0" algn="ctr">
              <a:lnSpc>
                <a:spcPct val="110000"/>
              </a:lnSpc>
              <a:buNone/>
              <a:defRPr sz="1800"/>
            </a:lvl2pPr>
            <a:lvl3pPr marL="914400" indent="0" algn="ctr">
              <a:lnSpc>
                <a:spcPct val="110000"/>
              </a:lnSpc>
              <a:buNone/>
              <a:defRPr sz="1600"/>
            </a:lvl3pPr>
            <a:lvl4pPr marL="1371600" indent="0" algn="ctr">
              <a:lnSpc>
                <a:spcPct val="110000"/>
              </a:lnSpc>
              <a:buNone/>
              <a:defRPr sz="1400"/>
            </a:lvl4pPr>
            <a:lvl5pPr marL="1828800" indent="0" algn="ctr">
              <a:lnSpc>
                <a:spcPct val="110000"/>
              </a:lnSpc>
              <a:buNone/>
              <a:defRPr sz="1400"/>
            </a:lvl5pPr>
          </a:lstStyle>
          <a:p>
            <a:pPr lvl="0"/>
            <a:r>
              <a:rPr lang="nb-NO"/>
              <a:t>Klikk for å redigere tekststiler i malen</a:t>
            </a:r>
          </a:p>
        </p:txBody>
      </p:sp>
      <p:sp>
        <p:nvSpPr>
          <p:cNvPr id="13" name="Plassholder for tekst 4"/>
          <p:cNvSpPr>
            <a:spLocks noGrp="1"/>
          </p:cNvSpPr>
          <p:nvPr>
            <p:ph type="body" sz="quarter" idx="17" hasCustomPrompt="1"/>
          </p:nvPr>
        </p:nvSpPr>
        <p:spPr>
          <a:xfrm>
            <a:off x="8004306" y="3935158"/>
            <a:ext cx="3456000" cy="546879"/>
          </a:xfrm>
          <a:prstGeom prst="rect">
            <a:avLst/>
          </a:prstGeom>
        </p:spPr>
        <p:txBody>
          <a:bodyPr lIns="36000" tIns="36000" rIns="36000" bIns="36000" anchor="ctr">
            <a:noAutofit/>
          </a:bodyPr>
          <a:lstStyle>
            <a:lvl1pPr marL="0" indent="0" algn="ctr">
              <a:lnSpc>
                <a:spcPct val="100000"/>
              </a:lnSpc>
              <a:buNone/>
              <a:defRPr sz="2400" b="1">
                <a:latin typeface="+mj-lt"/>
                <a:ea typeface="Open Sans Semibold" panose="020B0706030804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dirty="0"/>
              <a:t>Overskrift</a:t>
            </a:r>
          </a:p>
        </p:txBody>
      </p:sp>
      <p:sp>
        <p:nvSpPr>
          <p:cNvPr id="14" name="Plassholder for tekst 10"/>
          <p:cNvSpPr>
            <a:spLocks noGrp="1"/>
          </p:cNvSpPr>
          <p:nvPr>
            <p:ph type="body" sz="quarter" idx="18"/>
          </p:nvPr>
        </p:nvSpPr>
        <p:spPr>
          <a:xfrm>
            <a:off x="8004306" y="4487608"/>
            <a:ext cx="3456000" cy="1505340"/>
          </a:xfrm>
          <a:prstGeom prst="rect">
            <a:avLst/>
          </a:prstGeom>
        </p:spPr>
        <p:txBody>
          <a:bodyPr>
            <a:noAutofit/>
          </a:bodyPr>
          <a:lstStyle>
            <a:lvl1pPr marL="0" indent="0" algn="ctr">
              <a:lnSpc>
                <a:spcPct val="110000"/>
              </a:lnSpc>
              <a:buNone/>
              <a:defRPr sz="2000"/>
            </a:lvl1pPr>
            <a:lvl2pPr marL="457200" indent="0" algn="ctr">
              <a:lnSpc>
                <a:spcPct val="110000"/>
              </a:lnSpc>
              <a:buNone/>
              <a:defRPr sz="1800"/>
            </a:lvl2pPr>
            <a:lvl3pPr marL="914400" indent="0" algn="ctr">
              <a:lnSpc>
                <a:spcPct val="110000"/>
              </a:lnSpc>
              <a:buNone/>
              <a:defRPr sz="1600"/>
            </a:lvl3pPr>
            <a:lvl4pPr marL="1371600" indent="0" algn="ctr">
              <a:lnSpc>
                <a:spcPct val="110000"/>
              </a:lnSpc>
              <a:buNone/>
              <a:defRPr sz="1400"/>
            </a:lvl4pPr>
            <a:lvl5pPr marL="1828800" indent="0" algn="ctr">
              <a:lnSpc>
                <a:spcPct val="110000"/>
              </a:lnSpc>
              <a:buNone/>
              <a:defRPr sz="1400"/>
            </a:lvl5pPr>
          </a:lstStyle>
          <a:p>
            <a:pPr lvl="0"/>
            <a:r>
              <a:rPr lang="nb-NO"/>
              <a:t>Klikk for å redigere tekststiler i malen</a:t>
            </a:r>
          </a:p>
        </p:txBody>
      </p:sp>
      <p:sp>
        <p:nvSpPr>
          <p:cNvPr id="16" name="Plassholder for bilde 15"/>
          <p:cNvSpPr>
            <a:spLocks noGrp="1" noChangeAspect="1"/>
          </p:cNvSpPr>
          <p:nvPr>
            <p:ph type="pic" sz="quarter" idx="20"/>
          </p:nvPr>
        </p:nvSpPr>
        <p:spPr>
          <a:xfrm>
            <a:off x="1055425" y="1631158"/>
            <a:ext cx="2304000" cy="2304000"/>
          </a:xfrm>
          <a:prstGeom prst="ellipse">
            <a:avLst/>
          </a:prstGeom>
          <a:solidFill>
            <a:schemeClr val="bg1">
              <a:lumMod val="95000"/>
            </a:schemeClr>
          </a:solidFill>
          <a:ln>
            <a:solidFill>
              <a:schemeClr val="bg2">
                <a:lumMod val="50000"/>
              </a:schemeClr>
            </a:solidFill>
          </a:ln>
        </p:spPr>
        <p:txBody>
          <a:bodyPr anchor="b" anchorCtr="0">
            <a:normAutofit/>
          </a:bodyPr>
          <a:lstStyle>
            <a:lvl1pPr marL="0" indent="0" algn="ctr">
              <a:buNone/>
              <a:defRPr sz="1200">
                <a:solidFill>
                  <a:schemeClr val="bg1">
                    <a:lumMod val="50000"/>
                  </a:schemeClr>
                </a:solidFill>
              </a:defRPr>
            </a:lvl1pPr>
          </a:lstStyle>
          <a:p>
            <a:r>
              <a:rPr lang="nb-NO"/>
              <a:t>Klikk på ikonet for å legge til et bilde</a:t>
            </a:r>
            <a:endParaRPr lang="nb-NO" dirty="0"/>
          </a:p>
        </p:txBody>
      </p:sp>
      <p:sp>
        <p:nvSpPr>
          <p:cNvPr id="17" name="Plassholder for bilde 15"/>
          <p:cNvSpPr>
            <a:spLocks noGrp="1" noChangeAspect="1"/>
          </p:cNvSpPr>
          <p:nvPr>
            <p:ph type="pic" sz="quarter" idx="21"/>
          </p:nvPr>
        </p:nvSpPr>
        <p:spPr>
          <a:xfrm>
            <a:off x="4956803" y="1631158"/>
            <a:ext cx="2304000" cy="2304000"/>
          </a:xfrm>
          <a:prstGeom prst="ellipse">
            <a:avLst/>
          </a:prstGeom>
          <a:solidFill>
            <a:schemeClr val="bg1">
              <a:lumMod val="95000"/>
            </a:schemeClr>
          </a:solidFill>
          <a:ln>
            <a:solidFill>
              <a:schemeClr val="bg2">
                <a:lumMod val="50000"/>
              </a:schemeClr>
            </a:solidFill>
          </a:ln>
        </p:spPr>
        <p:txBody>
          <a:bodyPr anchor="b" anchorCtr="0">
            <a:normAutofit/>
          </a:bodyPr>
          <a:lstStyle>
            <a:lvl1pPr marL="0" indent="0" algn="ctr">
              <a:buNone/>
              <a:defRPr sz="1200">
                <a:solidFill>
                  <a:schemeClr val="bg1">
                    <a:lumMod val="50000"/>
                  </a:schemeClr>
                </a:solidFill>
              </a:defRPr>
            </a:lvl1pPr>
          </a:lstStyle>
          <a:p>
            <a:r>
              <a:rPr lang="nb-NO"/>
              <a:t>Klikk på ikonet for å legge til et bilde</a:t>
            </a:r>
            <a:endParaRPr lang="nb-NO" dirty="0"/>
          </a:p>
        </p:txBody>
      </p:sp>
      <p:sp>
        <p:nvSpPr>
          <p:cNvPr id="18" name="Plassholder for bilde 15"/>
          <p:cNvSpPr>
            <a:spLocks noGrp="1" noChangeAspect="1"/>
          </p:cNvSpPr>
          <p:nvPr>
            <p:ph type="pic" sz="quarter" idx="22"/>
          </p:nvPr>
        </p:nvSpPr>
        <p:spPr>
          <a:xfrm>
            <a:off x="8580306" y="1631158"/>
            <a:ext cx="2304000" cy="2304000"/>
          </a:xfrm>
          <a:prstGeom prst="ellipse">
            <a:avLst/>
          </a:prstGeom>
          <a:solidFill>
            <a:schemeClr val="bg1">
              <a:lumMod val="95000"/>
            </a:schemeClr>
          </a:solidFill>
          <a:ln>
            <a:solidFill>
              <a:schemeClr val="bg2">
                <a:lumMod val="50000"/>
              </a:schemeClr>
            </a:solidFill>
          </a:ln>
        </p:spPr>
        <p:txBody>
          <a:bodyPr anchor="b" anchorCtr="0">
            <a:normAutofit/>
          </a:bodyPr>
          <a:lstStyle>
            <a:lvl1pPr marL="0" indent="0" algn="ctr">
              <a:buNone/>
              <a:defRPr sz="1200">
                <a:solidFill>
                  <a:schemeClr val="bg1">
                    <a:lumMod val="50000"/>
                  </a:schemeClr>
                </a:solidFill>
              </a:defRPr>
            </a:lvl1pPr>
          </a:lstStyle>
          <a:p>
            <a:r>
              <a:rPr lang="nb-NO"/>
              <a:t>Klikk på ikonet for å legge til et bilde</a:t>
            </a:r>
            <a:endParaRPr lang="nb-NO" dirty="0"/>
          </a:p>
        </p:txBody>
      </p:sp>
      <p:sp>
        <p:nvSpPr>
          <p:cNvPr id="15" name="Plassholder for dato 3"/>
          <p:cNvSpPr>
            <a:spLocks noGrp="1"/>
          </p:cNvSpPr>
          <p:nvPr>
            <p:ph type="dt" sz="half" idx="10"/>
          </p:nvPr>
        </p:nvSpPr>
        <p:spPr>
          <a:xfrm>
            <a:off x="9403877" y="6318000"/>
            <a:ext cx="1620000" cy="360000"/>
          </a:xfrm>
          <a:prstGeom prst="rect">
            <a:avLst/>
          </a:prstGeom>
        </p:spPr>
        <p:txBody>
          <a:bodyPr/>
          <a:lstStyle>
            <a:lvl1pPr>
              <a:defRPr>
                <a:latin typeface="Arial" panose="020B0604020202020204" pitchFamily="34" charset="0"/>
                <a:cs typeface="Arial" panose="020B0604020202020204" pitchFamily="34" charset="0"/>
              </a:defRPr>
            </a:lvl1pPr>
          </a:lstStyle>
          <a:p>
            <a:fld id="{7B8FBF14-8E32-4732-9B86-18233206858A}" type="datetime1">
              <a:rPr lang="nb-NO" smtClean="0"/>
              <a:t>24.08.2022</a:t>
            </a:fld>
            <a:endParaRPr lang="nb-NO" dirty="0"/>
          </a:p>
        </p:txBody>
      </p:sp>
      <p:sp>
        <p:nvSpPr>
          <p:cNvPr id="20" name="Plassholder for bunntekst 4"/>
          <p:cNvSpPr>
            <a:spLocks noGrp="1"/>
          </p:cNvSpPr>
          <p:nvPr>
            <p:ph type="ftr" sz="quarter" idx="23"/>
          </p:nvPr>
        </p:nvSpPr>
        <p:spPr>
          <a:xfrm>
            <a:off x="2365877" y="6318000"/>
            <a:ext cx="7020000" cy="360000"/>
          </a:xfrm>
          <a:prstGeom prst="rect">
            <a:avLst/>
          </a:prstGeom>
        </p:spPr>
        <p:txBody>
          <a:bodyPr vert="horz" lIns="91440" tIns="45720" rIns="91440" bIns="45720" rtlCol="0" anchor="ctr"/>
          <a:lstStyle>
            <a:lvl1pPr algn="ctr">
              <a:defRPr sz="900" i="0">
                <a:solidFill>
                  <a:schemeClr val="tx1">
                    <a:lumMod val="50000"/>
                    <a:lumOff val="50000"/>
                  </a:schemeClr>
                </a:solidFill>
              </a:defRPr>
            </a:lvl1pPr>
          </a:lstStyle>
          <a:p>
            <a:endParaRPr lang="nb-NO" dirty="0"/>
          </a:p>
        </p:txBody>
      </p:sp>
      <p:sp>
        <p:nvSpPr>
          <p:cNvPr id="21" name="Plassholder for lysbildenummer 5"/>
          <p:cNvSpPr>
            <a:spLocks noGrp="1"/>
          </p:cNvSpPr>
          <p:nvPr>
            <p:ph type="sldNum" sz="quarter" idx="4"/>
          </p:nvPr>
        </p:nvSpPr>
        <p:spPr>
          <a:xfrm>
            <a:off x="11741990" y="6497146"/>
            <a:ext cx="450010" cy="360000"/>
          </a:xfrm>
          <a:prstGeom prst="rect">
            <a:avLst/>
          </a:prstGeom>
        </p:spPr>
        <p:txBody>
          <a:bodyPr vert="horz" lIns="91440" tIns="45720" rIns="91440" bIns="45720" rtlCol="0" anchor="ctr"/>
          <a:lstStyle>
            <a:lvl1pPr algn="ctr">
              <a:defRPr sz="900">
                <a:solidFill>
                  <a:schemeClr val="bg2">
                    <a:lumMod val="85000"/>
                  </a:schemeClr>
                </a:solidFill>
                <a:latin typeface="+mn-lt"/>
                <a:ea typeface="Open Sans" panose="020B0606030504020204" pitchFamily="34" charset="0"/>
                <a:cs typeface="Arial" panose="020B0604020202020204" pitchFamily="34" charset="0"/>
              </a:defRPr>
            </a:lvl1pPr>
          </a:lstStyle>
          <a:p>
            <a:fld id="{29E3B291-050D-4A82-B0A1-DB349FC61753}" type="slidenum">
              <a:rPr lang="nb-NO" smtClean="0"/>
              <a:pPr/>
              <a:t>‹#›</a:t>
            </a:fld>
            <a:endParaRPr lang="nb-NO" dirty="0"/>
          </a:p>
        </p:txBody>
      </p:sp>
    </p:spTree>
    <p:extLst>
      <p:ext uri="{BB962C8B-B14F-4D97-AF65-F5344CB8AC3E}">
        <p14:creationId xmlns:p14="http://schemas.microsoft.com/office/powerpoint/2010/main" val="2982308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itat">
    <p:spTree>
      <p:nvGrpSpPr>
        <p:cNvPr id="1" name=""/>
        <p:cNvGrpSpPr/>
        <p:nvPr/>
      </p:nvGrpSpPr>
      <p:grpSpPr>
        <a:xfrm>
          <a:off x="0" y="0"/>
          <a:ext cx="0" cy="0"/>
          <a:chOff x="0" y="0"/>
          <a:chExt cx="0" cy="0"/>
        </a:xfrm>
      </p:grpSpPr>
      <p:sp>
        <p:nvSpPr>
          <p:cNvPr id="6" name="Tittel 1"/>
          <p:cNvSpPr>
            <a:spLocks noGrp="1"/>
          </p:cNvSpPr>
          <p:nvPr>
            <p:ph type="ctrTitle" hasCustomPrompt="1"/>
          </p:nvPr>
        </p:nvSpPr>
        <p:spPr>
          <a:xfrm>
            <a:off x="1841810" y="914400"/>
            <a:ext cx="8508380" cy="3801437"/>
          </a:xfrm>
        </p:spPr>
        <p:txBody>
          <a:bodyPr anchor="ctr" anchorCtr="0">
            <a:normAutofit/>
          </a:bodyPr>
          <a:lstStyle>
            <a:lvl1pPr marL="0" marR="0" indent="0" algn="ctr" defTabSz="914400" rtl="0" eaLnBrk="1" fontAlgn="auto" latinLnBrk="0" hangingPunct="1">
              <a:lnSpc>
                <a:spcPct val="90000"/>
              </a:lnSpc>
              <a:spcBef>
                <a:spcPct val="0"/>
              </a:spcBef>
              <a:spcAft>
                <a:spcPts val="0"/>
              </a:spcAft>
              <a:buClrTx/>
              <a:buSzTx/>
              <a:buFontTx/>
              <a:buNone/>
              <a:tabLst/>
              <a:defRPr sz="5400" b="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nb-NO" sz="5400" dirty="0"/>
              <a:t>«</a:t>
            </a:r>
            <a:r>
              <a:rPr lang="nb-NO" dirty="0"/>
              <a:t>Klikk for sette </a:t>
            </a:r>
            <a:br>
              <a:rPr lang="nb-NO" dirty="0"/>
            </a:br>
            <a:r>
              <a:rPr lang="nb-NO" dirty="0"/>
              <a:t>inn et sitat. Husk anførselstegn!</a:t>
            </a:r>
            <a:r>
              <a:rPr lang="nb-NO" sz="5400" dirty="0"/>
              <a:t>»</a:t>
            </a:r>
            <a:endParaRPr lang="nb-NO" dirty="0"/>
          </a:p>
        </p:txBody>
      </p:sp>
      <p:sp>
        <p:nvSpPr>
          <p:cNvPr id="7" name="Plassholder for tekst 7"/>
          <p:cNvSpPr>
            <a:spLocks noGrp="1"/>
          </p:cNvSpPr>
          <p:nvPr>
            <p:ph type="body" sz="quarter" idx="13" hasCustomPrompt="1"/>
          </p:nvPr>
        </p:nvSpPr>
        <p:spPr>
          <a:xfrm>
            <a:off x="1841810" y="4972442"/>
            <a:ext cx="8507412" cy="441325"/>
          </a:xfrm>
        </p:spPr>
        <p:txBody>
          <a:bodyPr>
            <a:normAutofit/>
          </a:bodyPr>
          <a:lstStyle>
            <a:lvl1pPr marL="0" indent="0" algn="ctr">
              <a:buNone/>
              <a:defRPr sz="1800" baseline="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nb-NO" dirty="0"/>
              <a:t>Navn </a:t>
            </a:r>
            <a:r>
              <a:rPr lang="nb-NO" dirty="0" err="1"/>
              <a:t>Navnesen</a:t>
            </a:r>
            <a:endParaRPr lang="nb-NO" dirty="0"/>
          </a:p>
        </p:txBody>
      </p:sp>
      <p:sp>
        <p:nvSpPr>
          <p:cNvPr id="8" name="Plassholder for dato 3"/>
          <p:cNvSpPr>
            <a:spLocks noGrp="1"/>
          </p:cNvSpPr>
          <p:nvPr>
            <p:ph type="dt" sz="half" idx="10"/>
          </p:nvPr>
        </p:nvSpPr>
        <p:spPr>
          <a:xfrm>
            <a:off x="9403877" y="6318000"/>
            <a:ext cx="1620000" cy="360000"/>
          </a:xfrm>
          <a:prstGeom prst="rect">
            <a:avLst/>
          </a:prstGeom>
        </p:spPr>
        <p:txBody>
          <a:bodyPr/>
          <a:lstStyle>
            <a:lvl1pPr>
              <a:defRPr>
                <a:latin typeface="+mn-lt"/>
                <a:cs typeface="Arial" panose="020B0604020202020204" pitchFamily="34" charset="0"/>
              </a:defRPr>
            </a:lvl1pPr>
          </a:lstStyle>
          <a:p>
            <a:fld id="{21415F99-46B9-43F9-B2D1-70562A57BC43}" type="datetime1">
              <a:rPr lang="nb-NO" smtClean="0"/>
              <a:pPr/>
              <a:t>24.08.2022</a:t>
            </a:fld>
            <a:endParaRPr lang="nb-NO" dirty="0"/>
          </a:p>
        </p:txBody>
      </p:sp>
      <p:sp>
        <p:nvSpPr>
          <p:cNvPr id="10" name="Plassholder for bunntekst 4"/>
          <p:cNvSpPr>
            <a:spLocks noGrp="1"/>
          </p:cNvSpPr>
          <p:nvPr>
            <p:ph type="ftr" sz="quarter" idx="3"/>
          </p:nvPr>
        </p:nvSpPr>
        <p:spPr>
          <a:xfrm>
            <a:off x="2365877" y="6318000"/>
            <a:ext cx="7020000" cy="360000"/>
          </a:xfrm>
          <a:prstGeom prst="rect">
            <a:avLst/>
          </a:prstGeom>
        </p:spPr>
        <p:txBody>
          <a:bodyPr vert="horz" lIns="91440" tIns="45720" rIns="91440" bIns="45720" rtlCol="0" anchor="ctr"/>
          <a:lstStyle>
            <a:lvl1pPr algn="ctr">
              <a:defRPr sz="900" i="0">
                <a:solidFill>
                  <a:schemeClr val="tx1">
                    <a:lumMod val="50000"/>
                    <a:lumOff val="50000"/>
                  </a:schemeClr>
                </a:solidFill>
              </a:defRPr>
            </a:lvl1pPr>
          </a:lstStyle>
          <a:p>
            <a:endParaRPr lang="nb-NO" dirty="0"/>
          </a:p>
        </p:txBody>
      </p:sp>
      <p:sp>
        <p:nvSpPr>
          <p:cNvPr id="11" name="Plassholder for lysbildenummer 5"/>
          <p:cNvSpPr>
            <a:spLocks noGrp="1"/>
          </p:cNvSpPr>
          <p:nvPr>
            <p:ph type="sldNum" sz="quarter" idx="4"/>
          </p:nvPr>
        </p:nvSpPr>
        <p:spPr>
          <a:xfrm>
            <a:off x="11741990" y="6497146"/>
            <a:ext cx="450010" cy="360000"/>
          </a:xfrm>
          <a:prstGeom prst="rect">
            <a:avLst/>
          </a:prstGeom>
        </p:spPr>
        <p:txBody>
          <a:bodyPr vert="horz" lIns="91440" tIns="45720" rIns="91440" bIns="45720" rtlCol="0" anchor="ctr"/>
          <a:lstStyle>
            <a:lvl1pPr algn="ctr">
              <a:defRPr sz="900">
                <a:solidFill>
                  <a:schemeClr val="bg2">
                    <a:lumMod val="85000"/>
                  </a:schemeClr>
                </a:solidFill>
                <a:latin typeface="+mn-lt"/>
                <a:ea typeface="Open Sans" panose="020B0606030504020204" pitchFamily="34" charset="0"/>
                <a:cs typeface="Arial" panose="020B0604020202020204" pitchFamily="34" charset="0"/>
              </a:defRPr>
            </a:lvl1pPr>
          </a:lstStyle>
          <a:p>
            <a:fld id="{29E3B291-050D-4A82-B0A1-DB349FC61753}" type="slidenum">
              <a:rPr lang="nb-NO" smtClean="0"/>
              <a:pPr/>
              <a:t>‹#›</a:t>
            </a:fld>
            <a:endParaRPr lang="nb-NO" dirty="0"/>
          </a:p>
        </p:txBody>
      </p:sp>
    </p:spTree>
    <p:extLst>
      <p:ext uri="{BB962C8B-B14F-4D97-AF65-F5344CB8AC3E}">
        <p14:creationId xmlns:p14="http://schemas.microsoft.com/office/powerpoint/2010/main" val="3199307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ema/kapittel ">
    <p:bg>
      <p:bgPr>
        <a:solidFill>
          <a:schemeClr val="bg1"/>
        </a:solidFill>
        <a:effectLst/>
      </p:bgPr>
    </p:bg>
    <p:spTree>
      <p:nvGrpSpPr>
        <p:cNvPr id="1" name=""/>
        <p:cNvGrpSpPr/>
        <p:nvPr/>
      </p:nvGrpSpPr>
      <p:grpSpPr>
        <a:xfrm>
          <a:off x="0" y="0"/>
          <a:ext cx="0" cy="0"/>
          <a:chOff x="0" y="0"/>
          <a:chExt cx="0" cy="0"/>
        </a:xfrm>
      </p:grpSpPr>
      <p:pic>
        <p:nvPicPr>
          <p:cNvPr id="11" name="Bild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3319127"/>
            <a:ext cx="12207697" cy="3552439"/>
          </a:xfrm>
          <a:prstGeom prst="rect">
            <a:avLst/>
          </a:prstGeom>
        </p:spPr>
      </p:pic>
      <p:sp>
        <p:nvSpPr>
          <p:cNvPr id="13" name="Plassholder for tekst 4"/>
          <p:cNvSpPr>
            <a:spLocks noGrp="1"/>
          </p:cNvSpPr>
          <p:nvPr>
            <p:ph type="body" sz="quarter" idx="21" hasCustomPrompt="1"/>
          </p:nvPr>
        </p:nvSpPr>
        <p:spPr>
          <a:xfrm>
            <a:off x="1198800" y="1124744"/>
            <a:ext cx="9792000" cy="1144800"/>
          </a:xfrm>
        </p:spPr>
        <p:txBody>
          <a:bodyPr lIns="0" anchor="b" anchorCtr="0"/>
          <a:lstStyle>
            <a:lvl1pPr marL="0" indent="0">
              <a:buNone/>
              <a:defRPr sz="3200" b="1"/>
            </a:lvl1pPr>
          </a:lstStyle>
          <a:p>
            <a:pPr lvl="0"/>
            <a:r>
              <a:rPr lang="nb-NO" dirty="0"/>
              <a:t>Kapittel og temaside</a:t>
            </a:r>
          </a:p>
        </p:txBody>
      </p:sp>
      <p:sp>
        <p:nvSpPr>
          <p:cNvPr id="15" name="Plassholder for tekst 4"/>
          <p:cNvSpPr>
            <a:spLocks noGrp="1"/>
          </p:cNvSpPr>
          <p:nvPr>
            <p:ph type="body" sz="quarter" idx="22" hasCustomPrompt="1"/>
          </p:nvPr>
        </p:nvSpPr>
        <p:spPr>
          <a:xfrm>
            <a:off x="1054800" y="368660"/>
            <a:ext cx="18000" cy="3261600"/>
          </a:xfrm>
          <a:solidFill>
            <a:schemeClr val="tx1"/>
          </a:solidFill>
        </p:spPr>
        <p:txBody>
          <a:bodyPr/>
          <a:lstStyle>
            <a:lvl1pPr marL="0" indent="0">
              <a:buNone/>
              <a:defRPr sz="100" baseline="0">
                <a:solidFill>
                  <a:schemeClr val="tx1"/>
                </a:solidFill>
              </a:defRPr>
            </a:lvl1pPr>
          </a:lstStyle>
          <a:p>
            <a:pPr lvl="0"/>
            <a:r>
              <a:rPr lang="nb-NO" dirty="0"/>
              <a:t> </a:t>
            </a:r>
          </a:p>
        </p:txBody>
      </p:sp>
      <p:pic>
        <p:nvPicPr>
          <p:cNvPr id="9" name="Bild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3392" y="527251"/>
            <a:ext cx="298705" cy="362713"/>
          </a:xfrm>
          <a:prstGeom prst="rect">
            <a:avLst/>
          </a:prstGeom>
        </p:spPr>
      </p:pic>
      <p:sp>
        <p:nvSpPr>
          <p:cNvPr id="10" name="TekstSylinder 9"/>
          <p:cNvSpPr txBox="1"/>
          <p:nvPr/>
        </p:nvSpPr>
        <p:spPr>
          <a:xfrm>
            <a:off x="1111500" y="548680"/>
            <a:ext cx="4660464" cy="292388"/>
          </a:xfrm>
          <a:prstGeom prst="rect">
            <a:avLst/>
          </a:prstGeom>
          <a:noFill/>
        </p:spPr>
        <p:txBody>
          <a:bodyPr wrap="square" rtlCol="0">
            <a:spAutoFit/>
          </a:bodyPr>
          <a:lstStyle/>
          <a:p>
            <a:r>
              <a:rPr lang="nb-NO" sz="1300" noProof="0" dirty="0"/>
              <a:t>Finansdepartementet</a:t>
            </a:r>
          </a:p>
        </p:txBody>
      </p:sp>
    </p:spTree>
    <p:extLst>
      <p:ext uri="{BB962C8B-B14F-4D97-AF65-F5344CB8AC3E}">
        <p14:creationId xmlns:p14="http://schemas.microsoft.com/office/powerpoint/2010/main" val="1220454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om side">
    <p:spTree>
      <p:nvGrpSpPr>
        <p:cNvPr id="1" name=""/>
        <p:cNvGrpSpPr/>
        <p:nvPr/>
      </p:nvGrpSpPr>
      <p:grpSpPr>
        <a:xfrm>
          <a:off x="0" y="0"/>
          <a:ext cx="0" cy="0"/>
          <a:chOff x="0" y="0"/>
          <a:chExt cx="0" cy="0"/>
        </a:xfrm>
      </p:grpSpPr>
      <p:pic>
        <p:nvPicPr>
          <p:cNvPr id="11" name="Bild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11871" y="6070202"/>
            <a:ext cx="1287294" cy="793600"/>
          </a:xfrm>
          <a:prstGeom prst="rect">
            <a:avLst/>
          </a:prstGeom>
        </p:spPr>
      </p:pic>
      <p:sp>
        <p:nvSpPr>
          <p:cNvPr id="2" name="Tittel 1"/>
          <p:cNvSpPr>
            <a:spLocks noGrp="1"/>
          </p:cNvSpPr>
          <p:nvPr>
            <p:ph type="title"/>
          </p:nvPr>
        </p:nvSpPr>
        <p:spPr/>
        <p:txBody>
          <a:bodyPr/>
          <a:lstStyle/>
          <a:p>
            <a:r>
              <a:rPr lang="nb-NO"/>
              <a:t>Klikk for å redigere tittelstil</a:t>
            </a:r>
            <a:endParaRPr lang="nb-NO" dirty="0"/>
          </a:p>
        </p:txBody>
      </p:sp>
      <p:sp>
        <p:nvSpPr>
          <p:cNvPr id="7" name="Plassholder for tekst 2"/>
          <p:cNvSpPr>
            <a:spLocks noGrp="1"/>
          </p:cNvSpPr>
          <p:nvPr>
            <p:ph type="body" sz="quarter" idx="17" hasCustomPrompt="1"/>
          </p:nvPr>
        </p:nvSpPr>
        <p:spPr>
          <a:xfrm>
            <a:off x="360000" y="6282000"/>
            <a:ext cx="1720800" cy="432000"/>
          </a:xfrm>
          <a:blipFill dpi="0" rotWithShape="1">
            <a:blip r:embed="rId3" cstate="print">
              <a:extLst>
                <a:ext uri="{28A0092B-C50C-407E-A947-70E740481C1C}">
                  <a14:useLocalDpi xmlns:a14="http://schemas.microsoft.com/office/drawing/2010/main" val="0"/>
                </a:ext>
              </a:extLst>
            </a:blip>
            <a:srcRect/>
            <a:stretch>
              <a:fillRect/>
            </a:stretch>
          </a:blipFill>
        </p:spPr>
        <p:txBody>
          <a:bodyPr lIns="0" tIns="0" rIns="0" bIns="0">
            <a:normAutofit/>
          </a:bodyPr>
          <a:lstStyle>
            <a:lvl1pPr marL="0" indent="0">
              <a:buNone/>
              <a:defRPr sz="200"/>
            </a:lvl1pPr>
          </a:lstStyle>
          <a:p>
            <a:pPr lvl="0"/>
            <a:r>
              <a:rPr lang="nb-NO" dirty="0"/>
              <a:t>.</a:t>
            </a:r>
          </a:p>
        </p:txBody>
      </p:sp>
      <p:sp>
        <p:nvSpPr>
          <p:cNvPr id="8" name="Plassholder for dato 3"/>
          <p:cNvSpPr>
            <a:spLocks noGrp="1"/>
          </p:cNvSpPr>
          <p:nvPr>
            <p:ph type="dt" sz="half" idx="10"/>
          </p:nvPr>
        </p:nvSpPr>
        <p:spPr>
          <a:xfrm>
            <a:off x="9403877" y="6318000"/>
            <a:ext cx="1620000" cy="360000"/>
          </a:xfrm>
          <a:prstGeom prst="rect">
            <a:avLst/>
          </a:prstGeom>
        </p:spPr>
        <p:txBody>
          <a:bodyPr/>
          <a:lstStyle>
            <a:lvl1pPr>
              <a:defRPr>
                <a:latin typeface="+mn-lt"/>
                <a:cs typeface="Arial" panose="020B0604020202020204" pitchFamily="34" charset="0"/>
              </a:defRPr>
            </a:lvl1pPr>
          </a:lstStyle>
          <a:p>
            <a:fld id="{6405A74E-0880-48FC-9F12-C497FB345D6E}" type="datetime1">
              <a:rPr lang="nb-NO" smtClean="0"/>
              <a:pPr/>
              <a:t>24.08.2022</a:t>
            </a:fld>
            <a:endParaRPr lang="nb-NO" dirty="0"/>
          </a:p>
        </p:txBody>
      </p:sp>
      <p:sp>
        <p:nvSpPr>
          <p:cNvPr id="10" name="Plassholder for bunntekst 4"/>
          <p:cNvSpPr>
            <a:spLocks noGrp="1"/>
          </p:cNvSpPr>
          <p:nvPr>
            <p:ph type="ftr" sz="quarter" idx="3"/>
          </p:nvPr>
        </p:nvSpPr>
        <p:spPr>
          <a:xfrm>
            <a:off x="2365877" y="6318000"/>
            <a:ext cx="7020000" cy="360000"/>
          </a:xfrm>
          <a:prstGeom prst="rect">
            <a:avLst/>
          </a:prstGeom>
        </p:spPr>
        <p:txBody>
          <a:bodyPr vert="horz" lIns="91440" tIns="45720" rIns="91440" bIns="45720" rtlCol="0" anchor="ctr"/>
          <a:lstStyle>
            <a:lvl1pPr algn="ctr">
              <a:defRPr sz="900" i="0">
                <a:solidFill>
                  <a:schemeClr val="tx1">
                    <a:lumMod val="50000"/>
                    <a:lumOff val="50000"/>
                  </a:schemeClr>
                </a:solidFill>
              </a:defRPr>
            </a:lvl1pPr>
          </a:lstStyle>
          <a:p>
            <a:endParaRPr lang="nb-NO" dirty="0"/>
          </a:p>
        </p:txBody>
      </p:sp>
      <p:sp>
        <p:nvSpPr>
          <p:cNvPr id="12" name="Plassholder for lysbildenummer 5"/>
          <p:cNvSpPr>
            <a:spLocks noGrp="1"/>
          </p:cNvSpPr>
          <p:nvPr>
            <p:ph type="sldNum" sz="quarter" idx="4"/>
          </p:nvPr>
        </p:nvSpPr>
        <p:spPr>
          <a:xfrm>
            <a:off x="11741990" y="6497146"/>
            <a:ext cx="450010" cy="360000"/>
          </a:xfrm>
          <a:prstGeom prst="rect">
            <a:avLst/>
          </a:prstGeom>
        </p:spPr>
        <p:txBody>
          <a:bodyPr vert="horz" lIns="91440" tIns="45720" rIns="91440" bIns="45720" rtlCol="0" anchor="ctr"/>
          <a:lstStyle>
            <a:lvl1pPr algn="ctr">
              <a:defRPr sz="900">
                <a:solidFill>
                  <a:schemeClr val="bg2">
                    <a:lumMod val="85000"/>
                  </a:schemeClr>
                </a:solidFill>
                <a:latin typeface="+mn-lt"/>
                <a:ea typeface="Open Sans" panose="020B0606030504020204" pitchFamily="34" charset="0"/>
                <a:cs typeface="Arial" panose="020B0604020202020204" pitchFamily="34" charset="0"/>
              </a:defRPr>
            </a:lvl1pPr>
          </a:lstStyle>
          <a:p>
            <a:fld id="{29E3B291-050D-4A82-B0A1-DB349FC61753}" type="slidenum">
              <a:rPr lang="nb-NO" smtClean="0"/>
              <a:pPr/>
              <a:t>‹#›</a:t>
            </a:fld>
            <a:endParaRPr lang="nb-NO" dirty="0"/>
          </a:p>
        </p:txBody>
      </p:sp>
    </p:spTree>
    <p:extLst>
      <p:ext uri="{BB962C8B-B14F-4D97-AF65-F5344CB8AC3E}">
        <p14:creationId xmlns:p14="http://schemas.microsoft.com/office/powerpoint/2010/main" val="173043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Avslutningsside">
    <p:bg>
      <p:bgRef idx="1001">
        <a:schemeClr val="bg1"/>
      </p:bgRef>
    </p:bg>
    <p:spTree>
      <p:nvGrpSpPr>
        <p:cNvPr id="1" name=""/>
        <p:cNvGrpSpPr/>
        <p:nvPr/>
      </p:nvGrpSpPr>
      <p:grpSpPr>
        <a:xfrm>
          <a:off x="0" y="0"/>
          <a:ext cx="0" cy="0"/>
          <a:chOff x="0" y="0"/>
          <a:chExt cx="0" cy="0"/>
        </a:xfrm>
      </p:grpSpPr>
      <p:pic>
        <p:nvPicPr>
          <p:cNvPr id="3" name="Bild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43136" y="3024115"/>
            <a:ext cx="3326645" cy="835200"/>
          </a:xfrm>
          <a:prstGeom prst="rect">
            <a:avLst/>
          </a:prstGeom>
          <a:blipFill>
            <a:blip r:embed="rId3">
              <a:alphaModFix amt="80000"/>
            </a:blip>
            <a:stretch>
              <a:fillRect/>
            </a:stretch>
          </a:blipFill>
        </p:spPr>
      </p:pic>
    </p:spTree>
    <p:extLst>
      <p:ext uri="{BB962C8B-B14F-4D97-AF65-F5344CB8AC3E}">
        <p14:creationId xmlns:p14="http://schemas.microsoft.com/office/powerpoint/2010/main" val="294561313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750" advClick="0" advTm="5000">
        <p:fade/>
      </p:transition>
    </mc:Choice>
    <mc:Fallback xmlns="">
      <p:transition spd="slow" advClick="0" advTm="5000">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cSld name="Tittelside - alt 2">
    <p:bg>
      <p:bgPr>
        <a:solidFill>
          <a:schemeClr val="bg1"/>
        </a:solidFill>
        <a:effectLst/>
      </p:bgPr>
    </p:bg>
    <p:spTree>
      <p:nvGrpSpPr>
        <p:cNvPr id="1" name=""/>
        <p:cNvGrpSpPr/>
        <p:nvPr/>
      </p:nvGrpSpPr>
      <p:grpSpPr>
        <a:xfrm>
          <a:off x="0" y="0"/>
          <a:ext cx="0" cy="0"/>
          <a:chOff x="0" y="0"/>
          <a:chExt cx="0" cy="0"/>
        </a:xfrm>
      </p:grpSpPr>
      <p:pic>
        <p:nvPicPr>
          <p:cNvPr id="2" name="Bild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308400"/>
            <a:ext cx="12212264" cy="3570051"/>
          </a:xfrm>
          <a:prstGeom prst="rect">
            <a:avLst/>
          </a:prstGeom>
        </p:spPr>
      </p:pic>
      <p:sp>
        <p:nvSpPr>
          <p:cNvPr id="5" name="Plassholder for tekst 4"/>
          <p:cNvSpPr>
            <a:spLocks noGrp="1"/>
          </p:cNvSpPr>
          <p:nvPr>
            <p:ph type="body" sz="quarter" idx="20" hasCustomPrompt="1"/>
          </p:nvPr>
        </p:nvSpPr>
        <p:spPr>
          <a:xfrm>
            <a:off x="1198800" y="1124744"/>
            <a:ext cx="9792000" cy="1144800"/>
          </a:xfrm>
        </p:spPr>
        <p:txBody>
          <a:bodyPr lIns="0" anchor="b" anchorCtr="0"/>
          <a:lstStyle>
            <a:lvl1pPr marL="0" indent="0">
              <a:buNone/>
              <a:defRPr sz="3200" b="1"/>
            </a:lvl1pPr>
          </a:lstStyle>
          <a:p>
            <a:pPr lvl="0"/>
            <a:r>
              <a:rPr lang="nb-NO" dirty="0"/>
              <a:t>Presentasjonstittel</a:t>
            </a:r>
          </a:p>
        </p:txBody>
      </p:sp>
      <p:sp>
        <p:nvSpPr>
          <p:cNvPr id="35" name="Plassholder for tekst 34"/>
          <p:cNvSpPr>
            <a:spLocks noGrp="1"/>
          </p:cNvSpPr>
          <p:nvPr>
            <p:ph type="body" sz="quarter" idx="17" hasCustomPrompt="1"/>
          </p:nvPr>
        </p:nvSpPr>
        <p:spPr>
          <a:xfrm>
            <a:off x="1199456" y="2384593"/>
            <a:ext cx="9792000" cy="288000"/>
          </a:xfrm>
        </p:spPr>
        <p:txBody>
          <a:bodyPr lIns="0" anchor="ctr" anchorCtr="0"/>
          <a:lstStyle>
            <a:lvl1pPr marL="0" indent="0">
              <a:buNone/>
              <a:defRPr sz="1400">
                <a:latin typeface="Open Sans" panose="020B0606030504020204" pitchFamily="34" charset="0"/>
                <a:ea typeface="Open Sans" panose="020B0606030504020204" pitchFamily="34" charset="0"/>
                <a:cs typeface="Open Sans" panose="020B0606030504020204" pitchFamily="34" charset="0"/>
              </a:defRPr>
            </a:lvl1pPr>
          </a:lstStyle>
          <a:p>
            <a:pPr lvl="0"/>
            <a:r>
              <a:rPr lang="nb-NO" dirty="0"/>
              <a:t>Navn Foredragsholder</a:t>
            </a:r>
          </a:p>
        </p:txBody>
      </p:sp>
      <p:sp>
        <p:nvSpPr>
          <p:cNvPr id="39" name="Plassholder for tekst 38"/>
          <p:cNvSpPr>
            <a:spLocks noGrp="1"/>
          </p:cNvSpPr>
          <p:nvPr>
            <p:ph type="body" sz="quarter" idx="18" hasCustomPrompt="1"/>
          </p:nvPr>
        </p:nvSpPr>
        <p:spPr>
          <a:xfrm>
            <a:off x="1199456" y="2744924"/>
            <a:ext cx="9792000" cy="288000"/>
          </a:xfrm>
        </p:spPr>
        <p:txBody>
          <a:bodyPr lIns="0" anchor="ctr" anchorCtr="0"/>
          <a:lstStyle>
            <a:lvl1pPr marL="0" indent="0">
              <a:buNone/>
              <a:defRPr sz="1400">
                <a:latin typeface="Open Sans" panose="020B0606030504020204" pitchFamily="34" charset="0"/>
                <a:ea typeface="Open Sans" panose="020B0606030504020204" pitchFamily="34" charset="0"/>
                <a:cs typeface="Open Sans" panose="020B0606030504020204" pitchFamily="34" charset="0"/>
              </a:defRPr>
            </a:lvl1pPr>
          </a:lstStyle>
          <a:p>
            <a:pPr lvl="0"/>
            <a:r>
              <a:rPr lang="nb-NO" dirty="0"/>
              <a:t>Sted, dato</a:t>
            </a:r>
          </a:p>
        </p:txBody>
      </p:sp>
      <p:sp>
        <p:nvSpPr>
          <p:cNvPr id="11" name="Plassholder for tekst 4"/>
          <p:cNvSpPr>
            <a:spLocks noGrp="1"/>
          </p:cNvSpPr>
          <p:nvPr>
            <p:ph type="body" sz="quarter" idx="22" hasCustomPrompt="1"/>
          </p:nvPr>
        </p:nvSpPr>
        <p:spPr>
          <a:xfrm>
            <a:off x="1054800" y="368660"/>
            <a:ext cx="18000" cy="3261600"/>
          </a:xfrm>
          <a:solidFill>
            <a:schemeClr val="tx1"/>
          </a:solidFill>
        </p:spPr>
        <p:txBody>
          <a:bodyPr/>
          <a:lstStyle>
            <a:lvl1pPr marL="0" indent="0">
              <a:buNone/>
              <a:defRPr sz="100" baseline="0">
                <a:solidFill>
                  <a:schemeClr val="tx1"/>
                </a:solidFill>
              </a:defRPr>
            </a:lvl1pPr>
          </a:lstStyle>
          <a:p>
            <a:pPr lvl="0"/>
            <a:r>
              <a:rPr lang="nb-NO" dirty="0"/>
              <a:t> </a:t>
            </a:r>
          </a:p>
        </p:txBody>
      </p:sp>
      <p:pic>
        <p:nvPicPr>
          <p:cNvPr id="12" name="Bild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3392" y="527251"/>
            <a:ext cx="298705" cy="362713"/>
          </a:xfrm>
          <a:prstGeom prst="rect">
            <a:avLst/>
          </a:prstGeom>
        </p:spPr>
      </p:pic>
      <p:sp>
        <p:nvSpPr>
          <p:cNvPr id="13" name="TekstSylinder 12"/>
          <p:cNvSpPr txBox="1"/>
          <p:nvPr/>
        </p:nvSpPr>
        <p:spPr>
          <a:xfrm>
            <a:off x="1111500" y="548680"/>
            <a:ext cx="4660464" cy="292388"/>
          </a:xfrm>
          <a:prstGeom prst="rect">
            <a:avLst/>
          </a:prstGeom>
          <a:noFill/>
        </p:spPr>
        <p:txBody>
          <a:bodyPr wrap="square" rtlCol="0">
            <a:spAutoFit/>
          </a:bodyPr>
          <a:lstStyle/>
          <a:p>
            <a:r>
              <a:rPr lang="nb-NO" sz="1300" noProof="0" dirty="0"/>
              <a:t>Finansdepartementet</a:t>
            </a:r>
          </a:p>
        </p:txBody>
      </p:sp>
    </p:spTree>
    <p:extLst>
      <p:ext uri="{BB962C8B-B14F-4D97-AF65-F5344CB8AC3E}">
        <p14:creationId xmlns:p14="http://schemas.microsoft.com/office/powerpoint/2010/main" val="3757115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telside - alt 3">
    <p:bg>
      <p:bgRef idx="1002">
        <a:schemeClr val="bg2"/>
      </p:bgRef>
    </p:bg>
    <p:spTree>
      <p:nvGrpSpPr>
        <p:cNvPr id="1" name=""/>
        <p:cNvGrpSpPr/>
        <p:nvPr/>
      </p:nvGrpSpPr>
      <p:grpSpPr>
        <a:xfrm>
          <a:off x="0" y="0"/>
          <a:ext cx="0" cy="0"/>
          <a:chOff x="0" y="0"/>
          <a:chExt cx="0" cy="0"/>
        </a:xfrm>
      </p:grpSpPr>
      <p:sp>
        <p:nvSpPr>
          <p:cNvPr id="5" name="Plassholder for bilde 4" title="Klikk ikonet for å legge til et bilde"/>
          <p:cNvSpPr>
            <a:spLocks noGrp="1"/>
          </p:cNvSpPr>
          <p:nvPr>
            <p:ph type="pic" sz="quarter" idx="18" hasCustomPrompt="1"/>
          </p:nvPr>
        </p:nvSpPr>
        <p:spPr>
          <a:xfrm>
            <a:off x="0" y="0"/>
            <a:ext cx="12211050" cy="6858000"/>
          </a:xfrm>
          <a:solidFill>
            <a:schemeClr val="accent3">
              <a:lumMod val="40000"/>
              <a:lumOff val="60000"/>
            </a:schemeClr>
          </a:solidFill>
        </p:spPr>
        <p:txBody>
          <a:bodyPr wrap="none" lIns="1800000" tIns="36000" anchor="ctr" anchorCtr="1">
            <a:noAutofit/>
          </a:bodyPr>
          <a:lstStyle>
            <a:lvl1pPr marL="0" marR="0" indent="0" algn="r" defTabSz="914400" rtl="0" eaLnBrk="1" fontAlgn="auto" latinLnBrk="0" hangingPunct="1">
              <a:lnSpc>
                <a:spcPct val="100000"/>
              </a:lnSpc>
              <a:spcBef>
                <a:spcPts val="1000"/>
              </a:spcBef>
              <a:spcAft>
                <a:spcPts val="0"/>
              </a:spcAft>
              <a:buClrTx/>
              <a:buSzTx/>
              <a:buFontTx/>
              <a:buNone/>
              <a:tabLst/>
              <a:defRPr sz="1400">
                <a:solidFill>
                  <a:schemeClr val="bg2">
                    <a:lumMod val="50000"/>
                  </a:schemeClr>
                </a:solidFill>
              </a:defRPr>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nb-NO" dirty="0"/>
              <a:t>Sett inn bilde</a:t>
            </a:r>
          </a:p>
        </p:txBody>
      </p:sp>
      <p:sp>
        <p:nvSpPr>
          <p:cNvPr id="25" name="Plassholder for tekst 24"/>
          <p:cNvSpPr>
            <a:spLocks noGrp="1"/>
          </p:cNvSpPr>
          <p:nvPr>
            <p:ph type="body" sz="quarter" idx="24" hasCustomPrompt="1"/>
          </p:nvPr>
        </p:nvSpPr>
        <p:spPr>
          <a:xfrm>
            <a:off x="-19050" y="0"/>
            <a:ext cx="12211050" cy="850362"/>
          </a:xfrm>
          <a:blipFill dpi="0" rotWithShape="1">
            <a:blip r:embed="rId2" cstate="print">
              <a:alphaModFix amt="80000"/>
              <a:extLst>
                <a:ext uri="{28A0092B-C50C-407E-A947-70E740481C1C}">
                  <a14:useLocalDpi xmlns:a14="http://schemas.microsoft.com/office/drawing/2010/main" val="0"/>
                </a:ext>
              </a:extLst>
            </a:blip>
            <a:srcRect/>
            <a:stretch>
              <a:fillRect/>
            </a:stretch>
          </a:blipFill>
        </p:spPr>
        <p:txBody>
          <a:bodyPr>
            <a:normAutofit/>
          </a:bodyPr>
          <a:lstStyle>
            <a:lvl1pPr marL="0" indent="0">
              <a:buNone/>
              <a:defRPr sz="200"/>
            </a:lvl1pPr>
          </a:lstStyle>
          <a:p>
            <a:pPr lvl="0"/>
            <a:r>
              <a:rPr lang="en-US" dirty="0"/>
              <a:t>?</a:t>
            </a:r>
            <a:endParaRPr lang="nb-NO" dirty="0"/>
          </a:p>
        </p:txBody>
      </p:sp>
      <p:sp>
        <p:nvSpPr>
          <p:cNvPr id="22" name="Plassholder for tekst 18"/>
          <p:cNvSpPr>
            <a:spLocks noGrp="1"/>
          </p:cNvSpPr>
          <p:nvPr>
            <p:ph type="body" sz="quarter" idx="23" hasCustomPrompt="1"/>
          </p:nvPr>
        </p:nvSpPr>
        <p:spPr>
          <a:xfrm>
            <a:off x="-19050" y="2032921"/>
            <a:ext cx="6121270" cy="2160000"/>
          </a:xfrm>
          <a:solidFill>
            <a:schemeClr val="tx1">
              <a:alpha val="80000"/>
            </a:schemeClr>
          </a:solidFill>
        </p:spPr>
        <p:txBody>
          <a:bodyPr lIns="792000" rIns="144000" anchor="ctr" anchorCtr="0">
            <a:noAutofit/>
          </a:bodyPr>
          <a:lstStyle>
            <a:lvl1pPr marL="0" indent="0">
              <a:buNone/>
              <a:defRPr sz="3200" b="1" baseline="0">
                <a:solidFill>
                  <a:schemeClr val="bg1"/>
                </a:solidFill>
                <a:latin typeface="+mj-lt"/>
                <a:ea typeface="Open Sans Semibold" panose="020B0706030804020204" pitchFamily="34" charset="0"/>
                <a:cs typeface="Arial" panose="020B0604020202020204" pitchFamily="34" charset="0"/>
              </a:defRPr>
            </a:lvl1pPr>
          </a:lstStyle>
          <a:p>
            <a:pPr lvl="0"/>
            <a:r>
              <a:rPr lang="en-US" dirty="0" err="1"/>
              <a:t>Tittel</a:t>
            </a:r>
            <a:r>
              <a:rPr lang="en-US" dirty="0"/>
              <a:t> p</a:t>
            </a:r>
            <a:r>
              <a:rPr lang="nb-NO" dirty="0"/>
              <a:t>å maks tre linjer</a:t>
            </a:r>
          </a:p>
        </p:txBody>
      </p:sp>
      <p:sp>
        <p:nvSpPr>
          <p:cNvPr id="3" name="Plassholder for tekst 2"/>
          <p:cNvSpPr>
            <a:spLocks noGrp="1"/>
          </p:cNvSpPr>
          <p:nvPr>
            <p:ph type="body" sz="quarter" idx="16" hasCustomPrompt="1"/>
          </p:nvPr>
        </p:nvSpPr>
        <p:spPr>
          <a:xfrm>
            <a:off x="-19050" y="4192921"/>
            <a:ext cx="6121270" cy="336798"/>
          </a:xfrm>
          <a:solidFill>
            <a:schemeClr val="tx1">
              <a:lumMod val="65000"/>
              <a:lumOff val="35000"/>
              <a:alpha val="77647"/>
            </a:schemeClr>
          </a:solidFill>
        </p:spPr>
        <p:txBody>
          <a:bodyPr rIns="144000" anchor="ctr" anchorCtr="0">
            <a:noAutofit/>
          </a:bodyPr>
          <a:lstStyle>
            <a:lvl1pPr marL="396000" indent="0" algn="r">
              <a:lnSpc>
                <a:spcPts val="2300"/>
              </a:lnSpc>
              <a:spcBef>
                <a:spcPts val="0"/>
              </a:spcBef>
              <a:spcAft>
                <a:spcPts val="0"/>
              </a:spcAft>
              <a:buNone/>
              <a:defRPr sz="1800" baseline="0">
                <a:solidFill>
                  <a:schemeClr val="bg1"/>
                </a:solidFill>
              </a:defRPr>
            </a:lvl1pPr>
          </a:lstStyle>
          <a:p>
            <a:pPr lvl="0"/>
            <a:r>
              <a:rPr lang="en-US" dirty="0" err="1"/>
              <a:t>Navn</a:t>
            </a:r>
            <a:r>
              <a:rPr lang="en-US" dirty="0"/>
              <a:t> p</a:t>
            </a:r>
            <a:r>
              <a:rPr lang="nb-NO" dirty="0"/>
              <a:t>å foredragsholder</a:t>
            </a:r>
          </a:p>
        </p:txBody>
      </p:sp>
      <p:sp>
        <p:nvSpPr>
          <p:cNvPr id="10" name="Plassholder for tekst 2"/>
          <p:cNvSpPr>
            <a:spLocks noGrp="1"/>
          </p:cNvSpPr>
          <p:nvPr>
            <p:ph type="body" sz="quarter" idx="17" hasCustomPrompt="1"/>
          </p:nvPr>
        </p:nvSpPr>
        <p:spPr>
          <a:xfrm>
            <a:off x="-19050" y="4529719"/>
            <a:ext cx="6121270" cy="336798"/>
          </a:xfrm>
          <a:solidFill>
            <a:schemeClr val="tx1">
              <a:lumMod val="65000"/>
              <a:lumOff val="35000"/>
              <a:alpha val="78000"/>
            </a:schemeClr>
          </a:solidFill>
        </p:spPr>
        <p:txBody>
          <a:bodyPr rIns="144000" anchor="ctr" anchorCtr="0">
            <a:noAutofit/>
          </a:bodyPr>
          <a:lstStyle>
            <a:lvl1pPr marL="396000" indent="0" algn="r">
              <a:lnSpc>
                <a:spcPts val="2300"/>
              </a:lnSpc>
              <a:spcBef>
                <a:spcPts val="0"/>
              </a:spcBef>
              <a:buNone/>
              <a:defRPr sz="1400">
                <a:solidFill>
                  <a:schemeClr val="bg1"/>
                </a:solidFill>
              </a:defRPr>
            </a:lvl1pPr>
          </a:lstStyle>
          <a:p>
            <a:pPr lvl="0"/>
            <a:r>
              <a:rPr lang="nb-NO" dirty="0"/>
              <a:t>Sted og dato</a:t>
            </a:r>
          </a:p>
        </p:txBody>
      </p:sp>
      <p:sp>
        <p:nvSpPr>
          <p:cNvPr id="8" name="Plassholder for tekst 3"/>
          <p:cNvSpPr>
            <a:spLocks noGrp="1"/>
          </p:cNvSpPr>
          <p:nvPr>
            <p:ph type="body" sz="quarter" idx="15" hasCustomPrompt="1"/>
          </p:nvPr>
        </p:nvSpPr>
        <p:spPr>
          <a:xfrm>
            <a:off x="0" y="6407992"/>
            <a:ext cx="4060641" cy="450008"/>
          </a:xfrm>
        </p:spPr>
        <p:txBody>
          <a:bodyPr lIns="180000" rIns="180000">
            <a:normAutofit/>
          </a:bodyPr>
          <a:lstStyle>
            <a:lvl1pPr marL="0" indent="0" algn="l">
              <a:buNone/>
              <a:defRPr sz="900" baseline="0">
                <a:solidFill>
                  <a:schemeClr val="bg2">
                    <a:lumMod val="75000"/>
                  </a:schemeClr>
                </a:solidFill>
              </a:defRPr>
            </a:lvl1pPr>
          </a:lstStyle>
          <a:p>
            <a:pPr lvl="0"/>
            <a:r>
              <a:rPr lang="nb-NO" dirty="0"/>
              <a:t>Foto: © Navn på fotograf og bildebyrå</a:t>
            </a:r>
          </a:p>
        </p:txBody>
      </p:sp>
      <p:sp>
        <p:nvSpPr>
          <p:cNvPr id="13" name="Plassholder for tekst 12"/>
          <p:cNvSpPr>
            <a:spLocks noGrp="1"/>
          </p:cNvSpPr>
          <p:nvPr>
            <p:ph type="body" sz="quarter" idx="25" hasCustomPrompt="1"/>
          </p:nvPr>
        </p:nvSpPr>
        <p:spPr>
          <a:xfrm>
            <a:off x="7073850" y="3229390"/>
            <a:ext cx="5137200" cy="3636000"/>
          </a:xfrm>
          <a:blipFill dpi="0" rotWithShape="1">
            <a:blip r:embed="rId3">
              <a:extLst>
                <a:ext uri="{28A0092B-C50C-407E-A947-70E740481C1C}">
                  <a14:useLocalDpi xmlns:a14="http://schemas.microsoft.com/office/drawing/2010/main" val="0"/>
                </a:ext>
              </a:extLst>
            </a:blip>
            <a:srcRect/>
            <a:stretch>
              <a:fillRect/>
            </a:stretch>
          </a:blipFill>
        </p:spPr>
        <p:txBody>
          <a:bodyPr>
            <a:normAutofit/>
          </a:bodyPr>
          <a:lstStyle>
            <a:lvl1pPr marL="0" indent="0">
              <a:buFontTx/>
              <a:buNone/>
              <a:defRPr sz="800"/>
            </a:lvl1pPr>
          </a:lstStyle>
          <a:p>
            <a:pPr lvl="0"/>
            <a:r>
              <a:rPr lang="nb-NO" dirty="0"/>
              <a:t>.</a:t>
            </a:r>
          </a:p>
        </p:txBody>
      </p:sp>
    </p:spTree>
    <p:extLst>
      <p:ext uri="{BB962C8B-B14F-4D97-AF65-F5344CB8AC3E}">
        <p14:creationId xmlns:p14="http://schemas.microsoft.com/office/powerpoint/2010/main" val="254893884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extLst>
    <p:ext uri="{DCECCB84-F9BA-43D5-87BE-67443E8EF086}">
      <p15:sldGuideLst xmlns:p15="http://schemas.microsoft.com/office/powerpoint/2012/main">
        <p15:guide id="1" orient="horz" pos="2160">
          <p15:clr>
            <a:srgbClr val="FBAE40"/>
          </p15:clr>
        </p15:guide>
        <p15:guide id="3"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tel og innhold">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normAutofit/>
          </a:bodyPr>
          <a:lstStyle>
            <a:lvl1pPr>
              <a:defRPr sz="3200" baseline="0">
                <a:latin typeface="Open Sans" panose="020B0606030504020204" pitchFamily="34" charset="0"/>
                <a:ea typeface="Open Sans" panose="020B0606030504020204" pitchFamily="34" charset="0"/>
                <a:cs typeface="Open Sans" panose="020B0606030504020204" pitchFamily="34" charset="0"/>
              </a:defRPr>
            </a:lvl1pPr>
          </a:lstStyle>
          <a:p>
            <a:r>
              <a:rPr lang="nb-NO" dirty="0"/>
              <a:t>Klikk for å skrive tittel</a:t>
            </a:r>
          </a:p>
        </p:txBody>
      </p:sp>
      <p:sp>
        <p:nvSpPr>
          <p:cNvPr id="3" name="Plassholder for innhold 2"/>
          <p:cNvSpPr>
            <a:spLocks noGrp="1"/>
          </p:cNvSpPr>
          <p:nvPr>
            <p:ph idx="1" hasCustomPrompt="1"/>
          </p:nvPr>
        </p:nvSpPr>
        <p:spPr/>
        <p:txBody>
          <a:bodyPr>
            <a:noAutofit/>
          </a:bodyPr>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Arial" panose="020B0604020202020204" pitchFamily="34" charset="0"/>
                <a:ea typeface="Open Sans" panose="020B0606030504020204" pitchFamily="34" charset="0"/>
                <a:cs typeface="Arial" panose="020B0604020202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nb-NO" dirty="0"/>
              <a:t>Klikk for å legge til tekst</a:t>
            </a:r>
          </a:p>
          <a:p>
            <a:pPr lvl="1"/>
            <a:r>
              <a:rPr lang="nb-NO" dirty="0"/>
              <a:t>Andre nivå</a:t>
            </a:r>
          </a:p>
          <a:p>
            <a:pPr lvl="2"/>
            <a:r>
              <a:rPr lang="nb-NO" dirty="0"/>
              <a:t>Tredje nivå</a:t>
            </a:r>
          </a:p>
        </p:txBody>
      </p:sp>
      <p:sp>
        <p:nvSpPr>
          <p:cNvPr id="4" name="Plassholder for dato 3"/>
          <p:cNvSpPr>
            <a:spLocks noGrp="1"/>
          </p:cNvSpPr>
          <p:nvPr>
            <p:ph type="dt" sz="half" idx="10"/>
          </p:nvPr>
        </p:nvSpPr>
        <p:spPr>
          <a:xfrm>
            <a:off x="9403877" y="6318000"/>
            <a:ext cx="1620000" cy="360000"/>
          </a:xfrm>
          <a:prstGeom prst="rect">
            <a:avLst/>
          </a:prstGeom>
        </p:spPr>
        <p:txBody>
          <a:bodyPr/>
          <a:lstStyle>
            <a:lvl1pPr>
              <a:defRPr>
                <a:latin typeface="+mn-lt"/>
                <a:cs typeface="Arial" panose="020B0604020202020204" pitchFamily="34" charset="0"/>
              </a:defRPr>
            </a:lvl1pPr>
          </a:lstStyle>
          <a:p>
            <a:fld id="{CC0AA5AF-BA0C-4EA4-AF79-26377FECCB20}" type="datetime1">
              <a:rPr lang="nb-NO" smtClean="0"/>
              <a:pPr/>
              <a:t>24.08.2022</a:t>
            </a:fld>
            <a:endParaRPr lang="nb-NO" dirty="0"/>
          </a:p>
        </p:txBody>
      </p:sp>
      <p:sp>
        <p:nvSpPr>
          <p:cNvPr id="8" name="Plassholder for bunntekst 4"/>
          <p:cNvSpPr>
            <a:spLocks noGrp="1"/>
          </p:cNvSpPr>
          <p:nvPr>
            <p:ph type="ftr" sz="quarter" idx="3"/>
          </p:nvPr>
        </p:nvSpPr>
        <p:spPr>
          <a:xfrm>
            <a:off x="2365877" y="6318000"/>
            <a:ext cx="7020000" cy="360000"/>
          </a:xfrm>
          <a:prstGeom prst="rect">
            <a:avLst/>
          </a:prstGeom>
        </p:spPr>
        <p:txBody>
          <a:bodyPr vert="horz" lIns="91440" tIns="45720" rIns="91440" bIns="45720" rtlCol="0" anchor="ctr"/>
          <a:lstStyle>
            <a:lvl1pPr algn="ctr">
              <a:defRPr sz="900" i="0">
                <a:solidFill>
                  <a:schemeClr val="tx1">
                    <a:lumMod val="50000"/>
                    <a:lumOff val="50000"/>
                  </a:schemeClr>
                </a:solidFill>
              </a:defRPr>
            </a:lvl1pPr>
          </a:lstStyle>
          <a:p>
            <a:endParaRPr lang="nb-NO" dirty="0"/>
          </a:p>
        </p:txBody>
      </p:sp>
      <p:sp>
        <p:nvSpPr>
          <p:cNvPr id="7" name="Plassholder for tekst 3"/>
          <p:cNvSpPr>
            <a:spLocks noGrp="1"/>
          </p:cNvSpPr>
          <p:nvPr>
            <p:ph type="body" sz="quarter" idx="15" hasCustomPrompt="1"/>
          </p:nvPr>
        </p:nvSpPr>
        <p:spPr>
          <a:xfrm>
            <a:off x="9866096" y="5698836"/>
            <a:ext cx="2150771" cy="478127"/>
          </a:xfrm>
        </p:spPr>
        <p:txBody>
          <a:bodyPr anchor="b" anchorCtr="0">
            <a:normAutofit/>
          </a:bodyPr>
          <a:lstStyle>
            <a:lvl1pPr marL="0" indent="0" algn="l">
              <a:buNone/>
              <a:defRPr sz="900" baseline="0">
                <a:solidFill>
                  <a:schemeClr val="tx1">
                    <a:lumMod val="50000"/>
                    <a:lumOff val="50000"/>
                  </a:schemeClr>
                </a:solidFill>
              </a:defRPr>
            </a:lvl1pPr>
          </a:lstStyle>
          <a:p>
            <a:pPr lvl="0"/>
            <a:r>
              <a:rPr lang="nb-NO" dirty="0"/>
              <a:t>Foto- / kildekreditering</a:t>
            </a:r>
          </a:p>
        </p:txBody>
      </p:sp>
      <p:sp>
        <p:nvSpPr>
          <p:cNvPr id="9" name="Plassholder for lysbildenummer 5"/>
          <p:cNvSpPr>
            <a:spLocks noGrp="1"/>
          </p:cNvSpPr>
          <p:nvPr>
            <p:ph type="sldNum" sz="quarter" idx="4"/>
          </p:nvPr>
        </p:nvSpPr>
        <p:spPr>
          <a:xfrm>
            <a:off x="11741990" y="6497146"/>
            <a:ext cx="450010" cy="360000"/>
          </a:xfrm>
          <a:prstGeom prst="rect">
            <a:avLst/>
          </a:prstGeom>
        </p:spPr>
        <p:txBody>
          <a:bodyPr vert="horz" lIns="91440" tIns="45720" rIns="91440" bIns="45720" rtlCol="0" anchor="ctr"/>
          <a:lstStyle>
            <a:lvl1pPr algn="ctr">
              <a:defRPr sz="900">
                <a:solidFill>
                  <a:schemeClr val="bg2">
                    <a:lumMod val="85000"/>
                  </a:schemeClr>
                </a:solidFill>
                <a:latin typeface="+mn-lt"/>
                <a:ea typeface="Open Sans" panose="020B0606030504020204" pitchFamily="34" charset="0"/>
                <a:cs typeface="Arial" panose="020B0604020202020204" pitchFamily="34" charset="0"/>
              </a:defRPr>
            </a:lvl1pPr>
          </a:lstStyle>
          <a:p>
            <a:fld id="{29E3B291-050D-4A82-B0A1-DB349FC61753}" type="slidenum">
              <a:rPr lang="nb-NO" smtClean="0"/>
              <a:pPr/>
              <a:t>‹#›</a:t>
            </a:fld>
            <a:endParaRPr lang="nb-NO" dirty="0"/>
          </a:p>
        </p:txBody>
      </p:sp>
    </p:spTree>
    <p:extLst>
      <p:ext uri="{BB962C8B-B14F-4D97-AF65-F5344CB8AC3E}">
        <p14:creationId xmlns:p14="http://schemas.microsoft.com/office/powerpoint/2010/main" val="1373449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Diagram">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normAutofit/>
          </a:bodyPr>
          <a:lstStyle>
            <a:lvl1pPr>
              <a:defRPr sz="3200" baseline="0">
                <a:latin typeface="Open Sans" panose="020B0606030504020204" pitchFamily="34" charset="0"/>
                <a:ea typeface="Open Sans" panose="020B0606030504020204" pitchFamily="34" charset="0"/>
                <a:cs typeface="Open Sans" panose="020B0606030504020204" pitchFamily="34" charset="0"/>
              </a:defRPr>
            </a:lvl1pPr>
          </a:lstStyle>
          <a:p>
            <a:r>
              <a:rPr lang="nb-NO" dirty="0"/>
              <a:t>Klikk for å skrive tittel</a:t>
            </a:r>
          </a:p>
        </p:txBody>
      </p:sp>
      <p:sp>
        <p:nvSpPr>
          <p:cNvPr id="3" name="Plassholder for innhold 2"/>
          <p:cNvSpPr>
            <a:spLocks noGrp="1"/>
          </p:cNvSpPr>
          <p:nvPr>
            <p:ph idx="1" hasCustomPrompt="1"/>
          </p:nvPr>
        </p:nvSpPr>
        <p:spPr>
          <a:xfrm>
            <a:off x="838199" y="1825625"/>
            <a:ext cx="10523699" cy="4351338"/>
          </a:xfrm>
        </p:spPr>
        <p:txBody>
          <a:bodyPr>
            <a:noAutofit/>
          </a:bodyPr>
          <a:lstStyle>
            <a:lvl1pPr marL="0" indent="0">
              <a:buNone/>
              <a:defRPr>
                <a:latin typeface="Open Sans" panose="020B0606030504020204" pitchFamily="34" charset="0"/>
                <a:ea typeface="Open Sans" panose="020B0606030504020204" pitchFamily="34" charset="0"/>
                <a:cs typeface="Open Sans" panose="020B0606030504020204" pitchFamily="34" charset="0"/>
              </a:defRPr>
            </a:lvl1pPr>
            <a:lvl2pPr>
              <a:defRPr>
                <a:latin typeface="Arial" panose="020B0604020202020204" pitchFamily="34" charset="0"/>
                <a:ea typeface="Open Sans" panose="020B0606030504020204" pitchFamily="34" charset="0"/>
                <a:cs typeface="Arial" panose="020B0604020202020204" pitchFamily="34" charset="0"/>
              </a:defRPr>
            </a:lvl2pPr>
            <a:lvl3pPr>
              <a:defRPr>
                <a:latin typeface="Arial" panose="020B0604020202020204" pitchFamily="34" charset="0"/>
                <a:ea typeface="Open Sans" panose="020B0606030504020204" pitchFamily="34" charset="0"/>
                <a:cs typeface="Arial" panose="020B0604020202020204" pitchFamily="34" charset="0"/>
              </a:defRPr>
            </a:lvl3pPr>
            <a:lvl4pPr>
              <a:defRPr>
                <a:latin typeface="Arial" panose="020B0604020202020204" pitchFamily="34" charset="0"/>
                <a:ea typeface="Open Sans" panose="020B0606030504020204" pitchFamily="34" charset="0"/>
                <a:cs typeface="Arial" panose="020B0604020202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nb-NO" dirty="0"/>
              <a:t>Klikk for å legge til diagram</a:t>
            </a:r>
          </a:p>
        </p:txBody>
      </p:sp>
      <p:sp>
        <p:nvSpPr>
          <p:cNvPr id="7" name="Plassholder for tekst 6"/>
          <p:cNvSpPr>
            <a:spLocks noGrp="1"/>
          </p:cNvSpPr>
          <p:nvPr>
            <p:ph type="body" sz="quarter" idx="13" hasCustomPrompt="1"/>
          </p:nvPr>
        </p:nvSpPr>
        <p:spPr>
          <a:xfrm>
            <a:off x="2270927" y="6311900"/>
            <a:ext cx="8759380" cy="360000"/>
          </a:xfrm>
        </p:spPr>
        <p:txBody>
          <a:bodyPr tIns="0" rIns="0" bIns="0" anchor="ctr" anchorCtr="0"/>
          <a:lstStyle>
            <a:lvl1pPr marL="0" indent="0" algn="r">
              <a:buNone/>
              <a:defRPr sz="900">
                <a:solidFill>
                  <a:schemeClr val="accent3">
                    <a:lumMod val="75000"/>
                  </a:schemeClr>
                </a:solidFill>
              </a:defRPr>
            </a:lvl1pPr>
          </a:lstStyle>
          <a:p>
            <a:pPr lvl="0"/>
            <a:r>
              <a:rPr lang="nb-NO" dirty="0"/>
              <a:t>Kildekreditering</a:t>
            </a:r>
          </a:p>
        </p:txBody>
      </p:sp>
      <p:sp>
        <p:nvSpPr>
          <p:cNvPr id="6" name="Plassholder for lysbildenummer 5"/>
          <p:cNvSpPr>
            <a:spLocks noGrp="1"/>
          </p:cNvSpPr>
          <p:nvPr>
            <p:ph type="sldNum" sz="quarter" idx="4"/>
          </p:nvPr>
        </p:nvSpPr>
        <p:spPr>
          <a:xfrm>
            <a:off x="11741990" y="6497146"/>
            <a:ext cx="450010" cy="360000"/>
          </a:xfrm>
          <a:prstGeom prst="rect">
            <a:avLst/>
          </a:prstGeom>
        </p:spPr>
        <p:txBody>
          <a:bodyPr vert="horz" lIns="91440" tIns="45720" rIns="91440" bIns="45720" rtlCol="0" anchor="ctr"/>
          <a:lstStyle>
            <a:lvl1pPr algn="ctr">
              <a:defRPr sz="900">
                <a:solidFill>
                  <a:schemeClr val="bg2">
                    <a:lumMod val="85000"/>
                  </a:schemeClr>
                </a:solidFill>
                <a:latin typeface="+mn-lt"/>
                <a:ea typeface="Open Sans" panose="020B0606030504020204" pitchFamily="34" charset="0"/>
                <a:cs typeface="Arial" panose="020B0604020202020204" pitchFamily="34" charset="0"/>
              </a:defRPr>
            </a:lvl1pPr>
          </a:lstStyle>
          <a:p>
            <a:fld id="{29E3B291-050D-4A82-B0A1-DB349FC61753}" type="slidenum">
              <a:rPr lang="nb-NO" smtClean="0"/>
              <a:pPr/>
              <a:t>‹#›</a:t>
            </a:fld>
            <a:endParaRPr lang="nb-NO" dirty="0"/>
          </a:p>
        </p:txBody>
      </p:sp>
    </p:spTree>
    <p:extLst>
      <p:ext uri="{BB962C8B-B14F-4D97-AF65-F5344CB8AC3E}">
        <p14:creationId xmlns:p14="http://schemas.microsoft.com/office/powerpoint/2010/main" val="1495245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o innholdsdeler">
    <p:spTree>
      <p:nvGrpSpPr>
        <p:cNvPr id="1" name=""/>
        <p:cNvGrpSpPr/>
        <p:nvPr/>
      </p:nvGrpSpPr>
      <p:grpSpPr>
        <a:xfrm>
          <a:off x="0" y="0"/>
          <a:ext cx="0" cy="0"/>
          <a:chOff x="0" y="0"/>
          <a:chExt cx="0" cy="0"/>
        </a:xfrm>
      </p:grpSpPr>
      <p:sp>
        <p:nvSpPr>
          <p:cNvPr id="4" name="Plassholder for innhold 3"/>
          <p:cNvSpPr>
            <a:spLocks noGrp="1"/>
          </p:cNvSpPr>
          <p:nvPr>
            <p:ph sz="half" idx="2" hasCustomPrompt="1"/>
          </p:nvPr>
        </p:nvSpPr>
        <p:spPr>
          <a:xfrm>
            <a:off x="6172200" y="1825625"/>
            <a:ext cx="5181600" cy="4106732"/>
          </a:xfrm>
          <a:noFill/>
        </p:spPr>
        <p:txBody>
          <a:bodyPr>
            <a:noAutofit/>
          </a:bodyPr>
          <a:lstStyle>
            <a:lvl1pPr>
              <a:defRPr>
                <a:latin typeface="+mn-lt"/>
                <a:ea typeface="Open Sans" panose="020B0606030504020204" pitchFamily="34" charset="0"/>
                <a:cs typeface="Arial" panose="020B0604020202020204" pitchFamily="34" charset="0"/>
              </a:defRPr>
            </a:lvl1pPr>
            <a:lvl2pPr>
              <a:defRPr>
                <a:latin typeface="+mn-lt"/>
                <a:ea typeface="Open Sans" panose="020B0606030504020204" pitchFamily="34" charset="0"/>
                <a:cs typeface="Arial" panose="020B0604020202020204" pitchFamily="34" charset="0"/>
              </a:defRPr>
            </a:lvl2pPr>
            <a:lvl3pPr>
              <a:defRPr>
                <a:latin typeface="+mn-lt"/>
                <a:ea typeface="Open Sans" panose="020B0606030504020204" pitchFamily="34" charset="0"/>
                <a:cs typeface="Arial" panose="020B0604020202020204" pitchFamily="34" charset="0"/>
              </a:defRPr>
            </a:lvl3pPr>
            <a:lvl4pPr>
              <a:defRPr>
                <a:latin typeface="Arial" panose="020B0604020202020204" pitchFamily="34" charset="0"/>
                <a:ea typeface="Open Sans" panose="020B0606030504020204" pitchFamily="34" charset="0"/>
                <a:cs typeface="Arial" panose="020B0604020202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nb-NO" dirty="0"/>
              <a:t>Klikk for å legge til innhold</a:t>
            </a:r>
          </a:p>
          <a:p>
            <a:pPr lvl="1"/>
            <a:r>
              <a:rPr lang="nb-NO" dirty="0"/>
              <a:t>Andre nivå</a:t>
            </a:r>
          </a:p>
          <a:p>
            <a:pPr lvl="2"/>
            <a:r>
              <a:rPr lang="nb-NO" dirty="0"/>
              <a:t>Tredje nivå</a:t>
            </a:r>
          </a:p>
        </p:txBody>
      </p:sp>
      <p:sp>
        <p:nvSpPr>
          <p:cNvPr id="2" name="Tittel 1"/>
          <p:cNvSpPr>
            <a:spLocks noGrp="1"/>
          </p:cNvSpPr>
          <p:nvPr>
            <p:ph type="title" hasCustomPrompt="1"/>
          </p:nvPr>
        </p:nvSpPr>
        <p:spPr/>
        <p:txBody>
          <a:bodyPr/>
          <a:lstStyle>
            <a:lvl1pPr>
              <a:defRPr baseline="0">
                <a:latin typeface="+mj-lt"/>
                <a:ea typeface="Open Sans" panose="020B0606030504020204" pitchFamily="34" charset="0"/>
                <a:cs typeface="Arial" panose="020B0604020202020204" pitchFamily="34" charset="0"/>
              </a:defRPr>
            </a:lvl1pPr>
          </a:lstStyle>
          <a:p>
            <a:r>
              <a:rPr lang="nb-NO" dirty="0"/>
              <a:t>Klikk for å skrive tittel</a:t>
            </a:r>
          </a:p>
        </p:txBody>
      </p:sp>
      <p:sp>
        <p:nvSpPr>
          <p:cNvPr id="3" name="Plassholder for innhold 2"/>
          <p:cNvSpPr>
            <a:spLocks noGrp="1"/>
          </p:cNvSpPr>
          <p:nvPr>
            <p:ph sz="half" idx="1" hasCustomPrompt="1"/>
          </p:nvPr>
        </p:nvSpPr>
        <p:spPr>
          <a:xfrm>
            <a:off x="838200" y="1825625"/>
            <a:ext cx="5181600" cy="4106732"/>
          </a:xfrm>
        </p:spPr>
        <p:txBody>
          <a:bodyPr/>
          <a:lstStyle>
            <a:lvl1pPr>
              <a:defRPr>
                <a:latin typeface="+mn-lt"/>
                <a:ea typeface="Open Sans" panose="020B0606030504020204" pitchFamily="34" charset="0"/>
                <a:cs typeface="Open Sans" panose="020B0606030504020204" pitchFamily="34" charset="0"/>
              </a:defRPr>
            </a:lvl1pPr>
            <a:lvl2pPr>
              <a:defRPr>
                <a:latin typeface="+mn-lt"/>
                <a:ea typeface="Open Sans" panose="020B0606030504020204" pitchFamily="34" charset="0"/>
                <a:cs typeface="Open Sans" panose="020B0606030504020204" pitchFamily="34" charset="0"/>
              </a:defRPr>
            </a:lvl2pPr>
            <a:lvl3pPr>
              <a:defRPr>
                <a:latin typeface="+mn-lt"/>
                <a:ea typeface="Open Sans" panose="020B0606030504020204" pitchFamily="34" charset="0"/>
                <a:cs typeface="Open Sans" panose="020B0606030504020204" pitchFamily="34" charset="0"/>
              </a:defRPr>
            </a:lvl3pPr>
            <a:lvl4pPr>
              <a:defRPr>
                <a:latin typeface="Arial" panose="020B0604020202020204" pitchFamily="34" charset="0"/>
                <a:ea typeface="Open Sans" panose="020B0606030504020204" pitchFamily="34" charset="0"/>
                <a:cs typeface="Arial" panose="020B0604020202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nb-NO" dirty="0"/>
              <a:t>Klikk for å legge til innhold</a:t>
            </a:r>
          </a:p>
          <a:p>
            <a:pPr lvl="1"/>
            <a:r>
              <a:rPr lang="nb-NO" dirty="0"/>
              <a:t>Andre nivå</a:t>
            </a:r>
          </a:p>
          <a:p>
            <a:pPr lvl="2"/>
            <a:r>
              <a:rPr lang="nb-NO" dirty="0"/>
              <a:t>Tredje nivå</a:t>
            </a:r>
          </a:p>
        </p:txBody>
      </p:sp>
      <p:sp>
        <p:nvSpPr>
          <p:cNvPr id="8" name="Plassholder for tekst 3"/>
          <p:cNvSpPr>
            <a:spLocks noGrp="1"/>
          </p:cNvSpPr>
          <p:nvPr>
            <p:ph type="body" sz="quarter" idx="15" hasCustomPrompt="1"/>
          </p:nvPr>
        </p:nvSpPr>
        <p:spPr>
          <a:xfrm>
            <a:off x="838200" y="5932357"/>
            <a:ext cx="5181600" cy="244606"/>
          </a:xfrm>
        </p:spPr>
        <p:txBody>
          <a:bodyPr rIns="0">
            <a:normAutofit/>
          </a:bodyPr>
          <a:lstStyle>
            <a:lvl1pPr marL="0" indent="0" algn="r">
              <a:buNone/>
              <a:defRPr sz="900" baseline="0">
                <a:solidFill>
                  <a:schemeClr val="tx1">
                    <a:lumMod val="50000"/>
                    <a:lumOff val="50000"/>
                  </a:schemeClr>
                </a:solidFill>
              </a:defRPr>
            </a:lvl1pPr>
          </a:lstStyle>
          <a:p>
            <a:pPr lvl="0"/>
            <a:r>
              <a:rPr lang="nb-NO" dirty="0"/>
              <a:t>Foto- / kildekreditering</a:t>
            </a:r>
          </a:p>
        </p:txBody>
      </p:sp>
      <p:sp>
        <p:nvSpPr>
          <p:cNvPr id="9" name="Plassholder for tekst 3"/>
          <p:cNvSpPr>
            <a:spLocks noGrp="1"/>
          </p:cNvSpPr>
          <p:nvPr>
            <p:ph type="body" sz="quarter" idx="16" hasCustomPrompt="1"/>
          </p:nvPr>
        </p:nvSpPr>
        <p:spPr>
          <a:xfrm>
            <a:off x="6172200" y="5932357"/>
            <a:ext cx="5181600" cy="244606"/>
          </a:xfrm>
        </p:spPr>
        <p:txBody>
          <a:bodyPr rIns="0">
            <a:normAutofit/>
          </a:bodyPr>
          <a:lstStyle>
            <a:lvl1pPr marL="0" indent="0" algn="r">
              <a:buNone/>
              <a:defRPr sz="900" baseline="0">
                <a:solidFill>
                  <a:schemeClr val="tx1">
                    <a:lumMod val="50000"/>
                    <a:lumOff val="50000"/>
                  </a:schemeClr>
                </a:solidFill>
              </a:defRPr>
            </a:lvl1pPr>
          </a:lstStyle>
          <a:p>
            <a:pPr lvl="0"/>
            <a:r>
              <a:rPr lang="nb-NO" dirty="0"/>
              <a:t>Foto- /kildekreditering</a:t>
            </a:r>
          </a:p>
        </p:txBody>
      </p:sp>
      <p:sp>
        <p:nvSpPr>
          <p:cNvPr id="10" name="Plassholder for dato 3"/>
          <p:cNvSpPr>
            <a:spLocks noGrp="1"/>
          </p:cNvSpPr>
          <p:nvPr>
            <p:ph type="dt" sz="half" idx="10"/>
          </p:nvPr>
        </p:nvSpPr>
        <p:spPr>
          <a:xfrm>
            <a:off x="9403877" y="6318000"/>
            <a:ext cx="1620000" cy="360000"/>
          </a:xfrm>
          <a:prstGeom prst="rect">
            <a:avLst/>
          </a:prstGeom>
        </p:spPr>
        <p:txBody>
          <a:bodyPr/>
          <a:lstStyle>
            <a:lvl1pPr>
              <a:defRPr>
                <a:latin typeface="+mn-lt"/>
                <a:cs typeface="Arial" panose="020B0604020202020204" pitchFamily="34" charset="0"/>
              </a:defRPr>
            </a:lvl1pPr>
          </a:lstStyle>
          <a:p>
            <a:fld id="{C0BACDEA-97F1-456C-B132-A4C39A315E23}" type="datetime1">
              <a:rPr lang="nb-NO" smtClean="0"/>
              <a:pPr/>
              <a:t>24.08.2022</a:t>
            </a:fld>
            <a:endParaRPr lang="nb-NO" dirty="0"/>
          </a:p>
        </p:txBody>
      </p:sp>
      <p:sp>
        <p:nvSpPr>
          <p:cNvPr id="12" name="Plassholder for bunntekst 4"/>
          <p:cNvSpPr>
            <a:spLocks noGrp="1"/>
          </p:cNvSpPr>
          <p:nvPr>
            <p:ph type="ftr" sz="quarter" idx="3"/>
          </p:nvPr>
        </p:nvSpPr>
        <p:spPr>
          <a:xfrm>
            <a:off x="2365877" y="6318000"/>
            <a:ext cx="7020000" cy="360000"/>
          </a:xfrm>
          <a:prstGeom prst="rect">
            <a:avLst/>
          </a:prstGeom>
        </p:spPr>
        <p:txBody>
          <a:bodyPr vert="horz" lIns="91440" tIns="45720" rIns="91440" bIns="45720" rtlCol="0" anchor="ctr"/>
          <a:lstStyle>
            <a:lvl1pPr algn="ctr">
              <a:defRPr sz="900" i="0">
                <a:solidFill>
                  <a:schemeClr val="tx1">
                    <a:lumMod val="50000"/>
                    <a:lumOff val="50000"/>
                  </a:schemeClr>
                </a:solidFill>
              </a:defRPr>
            </a:lvl1pPr>
          </a:lstStyle>
          <a:p>
            <a:endParaRPr lang="nb-NO" dirty="0"/>
          </a:p>
        </p:txBody>
      </p:sp>
      <p:sp>
        <p:nvSpPr>
          <p:cNvPr id="13" name="Plassholder for lysbildenummer 5"/>
          <p:cNvSpPr>
            <a:spLocks noGrp="1"/>
          </p:cNvSpPr>
          <p:nvPr>
            <p:ph type="sldNum" sz="quarter" idx="4"/>
          </p:nvPr>
        </p:nvSpPr>
        <p:spPr>
          <a:xfrm>
            <a:off x="11741990" y="6497146"/>
            <a:ext cx="450010" cy="360000"/>
          </a:xfrm>
          <a:prstGeom prst="rect">
            <a:avLst/>
          </a:prstGeom>
        </p:spPr>
        <p:txBody>
          <a:bodyPr vert="horz" lIns="91440" tIns="45720" rIns="91440" bIns="45720" rtlCol="0" anchor="ctr"/>
          <a:lstStyle>
            <a:lvl1pPr algn="ctr">
              <a:defRPr sz="900">
                <a:solidFill>
                  <a:schemeClr val="bg2">
                    <a:lumMod val="85000"/>
                  </a:schemeClr>
                </a:solidFill>
                <a:latin typeface="+mj-lt"/>
                <a:ea typeface="Open Sans" panose="020B0606030504020204" pitchFamily="34" charset="0"/>
                <a:cs typeface="Arial" panose="020B0604020202020204" pitchFamily="34" charset="0"/>
              </a:defRPr>
            </a:lvl1pPr>
          </a:lstStyle>
          <a:p>
            <a:fld id="{29E3B291-050D-4A82-B0A1-DB349FC61753}" type="slidenum">
              <a:rPr lang="nb-NO" smtClean="0"/>
              <a:pPr/>
              <a:t>‹#›</a:t>
            </a:fld>
            <a:endParaRPr lang="nb-NO" dirty="0"/>
          </a:p>
        </p:txBody>
      </p:sp>
    </p:spTree>
    <p:extLst>
      <p:ext uri="{BB962C8B-B14F-4D97-AF65-F5344CB8AC3E}">
        <p14:creationId xmlns:p14="http://schemas.microsoft.com/office/powerpoint/2010/main" val="3843622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re innholdsdeler">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defRPr/>
            </a:lvl1pPr>
          </a:lstStyle>
          <a:p>
            <a:r>
              <a:rPr lang="nb-NO" dirty="0"/>
              <a:t>Klikk for legge inn tittel</a:t>
            </a:r>
          </a:p>
        </p:txBody>
      </p:sp>
      <p:sp>
        <p:nvSpPr>
          <p:cNvPr id="6" name="Plassholder for innhold 2"/>
          <p:cNvSpPr>
            <a:spLocks noGrp="1"/>
          </p:cNvSpPr>
          <p:nvPr>
            <p:ph sz="half" idx="1" hasCustomPrompt="1"/>
          </p:nvPr>
        </p:nvSpPr>
        <p:spPr>
          <a:xfrm>
            <a:off x="838200" y="1821516"/>
            <a:ext cx="3456000" cy="4110841"/>
          </a:xfrm>
          <a:prstGeom prst="rect">
            <a:avLst/>
          </a:prstGeom>
        </p:spPr>
        <p:txBody>
          <a:bodyPr>
            <a:noAutofit/>
          </a:bodyPr>
          <a:lstStyle>
            <a:lvl1pPr>
              <a:defRPr/>
            </a:lvl1pPr>
          </a:lstStyle>
          <a:p>
            <a:pPr lvl="0"/>
            <a:r>
              <a:rPr lang="nb-NO" dirty="0"/>
              <a:t>Klikk for å legge til innhold</a:t>
            </a:r>
          </a:p>
        </p:txBody>
      </p:sp>
      <p:sp>
        <p:nvSpPr>
          <p:cNvPr id="7" name="Plassholder for innhold 3"/>
          <p:cNvSpPr>
            <a:spLocks noGrp="1"/>
          </p:cNvSpPr>
          <p:nvPr>
            <p:ph sz="half" idx="2" hasCustomPrompt="1"/>
          </p:nvPr>
        </p:nvSpPr>
        <p:spPr>
          <a:xfrm>
            <a:off x="4405324" y="1821516"/>
            <a:ext cx="3456000" cy="4110841"/>
          </a:xfrm>
          <a:prstGeom prst="rect">
            <a:avLst/>
          </a:prstGeom>
        </p:spPr>
        <p:txBody>
          <a:bodyPr>
            <a:noAutofit/>
          </a:bodyPr>
          <a:lstStyle/>
          <a:p>
            <a:pPr lvl="0"/>
            <a:r>
              <a:rPr lang="nb-NO" dirty="0"/>
              <a:t>Klikk for å legge til innhold</a:t>
            </a:r>
          </a:p>
        </p:txBody>
      </p:sp>
      <p:sp>
        <p:nvSpPr>
          <p:cNvPr id="8" name="Plassholder for innhold 3"/>
          <p:cNvSpPr>
            <a:spLocks noGrp="1"/>
          </p:cNvSpPr>
          <p:nvPr>
            <p:ph sz="half" idx="13" hasCustomPrompt="1"/>
          </p:nvPr>
        </p:nvSpPr>
        <p:spPr>
          <a:xfrm>
            <a:off x="7985256" y="1821516"/>
            <a:ext cx="3456000" cy="4110841"/>
          </a:xfrm>
          <a:prstGeom prst="rect">
            <a:avLst/>
          </a:prstGeom>
        </p:spPr>
        <p:txBody>
          <a:bodyPr>
            <a:noAutofit/>
          </a:bodyPr>
          <a:lstStyle/>
          <a:p>
            <a:pPr lvl="0"/>
            <a:r>
              <a:rPr lang="nb-NO" dirty="0"/>
              <a:t>Klikk for å legge til innhold</a:t>
            </a:r>
          </a:p>
        </p:txBody>
      </p:sp>
      <p:sp>
        <p:nvSpPr>
          <p:cNvPr id="9" name="Plassholder for tekst 3"/>
          <p:cNvSpPr>
            <a:spLocks noGrp="1"/>
          </p:cNvSpPr>
          <p:nvPr>
            <p:ph type="body" sz="quarter" idx="15" hasCustomPrompt="1"/>
          </p:nvPr>
        </p:nvSpPr>
        <p:spPr>
          <a:xfrm>
            <a:off x="838200" y="5932357"/>
            <a:ext cx="3456000" cy="244606"/>
          </a:xfrm>
        </p:spPr>
        <p:txBody>
          <a:bodyPr rIns="0">
            <a:normAutofit/>
          </a:bodyPr>
          <a:lstStyle>
            <a:lvl1pPr marL="0" indent="0" algn="r">
              <a:buNone/>
              <a:defRPr sz="900" baseline="0">
                <a:solidFill>
                  <a:schemeClr val="tx1">
                    <a:lumMod val="50000"/>
                    <a:lumOff val="50000"/>
                  </a:schemeClr>
                </a:solidFill>
              </a:defRPr>
            </a:lvl1pPr>
          </a:lstStyle>
          <a:p>
            <a:pPr lvl="0"/>
            <a:r>
              <a:rPr lang="nb-NO" dirty="0"/>
              <a:t>Foto- / kildekreditering</a:t>
            </a:r>
          </a:p>
        </p:txBody>
      </p:sp>
      <p:sp>
        <p:nvSpPr>
          <p:cNvPr id="10" name="Plassholder for tekst 3"/>
          <p:cNvSpPr>
            <a:spLocks noGrp="1"/>
          </p:cNvSpPr>
          <p:nvPr>
            <p:ph type="body" sz="quarter" idx="16" hasCustomPrompt="1"/>
          </p:nvPr>
        </p:nvSpPr>
        <p:spPr>
          <a:xfrm>
            <a:off x="4405324" y="5932357"/>
            <a:ext cx="3456000" cy="244606"/>
          </a:xfrm>
        </p:spPr>
        <p:txBody>
          <a:bodyPr rIns="0">
            <a:normAutofit/>
          </a:bodyPr>
          <a:lstStyle>
            <a:lvl1pPr marL="0" indent="0" algn="r">
              <a:buNone/>
              <a:defRPr sz="900" baseline="0">
                <a:solidFill>
                  <a:schemeClr val="tx1">
                    <a:lumMod val="50000"/>
                    <a:lumOff val="50000"/>
                  </a:schemeClr>
                </a:solidFill>
              </a:defRPr>
            </a:lvl1pPr>
          </a:lstStyle>
          <a:p>
            <a:pPr lvl="0"/>
            <a:r>
              <a:rPr lang="nb-NO" dirty="0"/>
              <a:t>Foto- / kildekreditering</a:t>
            </a:r>
          </a:p>
        </p:txBody>
      </p:sp>
      <p:sp>
        <p:nvSpPr>
          <p:cNvPr id="11" name="Plassholder for tekst 3"/>
          <p:cNvSpPr>
            <a:spLocks noGrp="1"/>
          </p:cNvSpPr>
          <p:nvPr>
            <p:ph type="body" sz="quarter" idx="17" hasCustomPrompt="1"/>
          </p:nvPr>
        </p:nvSpPr>
        <p:spPr>
          <a:xfrm>
            <a:off x="7990920" y="5932357"/>
            <a:ext cx="3456000" cy="244606"/>
          </a:xfrm>
        </p:spPr>
        <p:txBody>
          <a:bodyPr rIns="0">
            <a:normAutofit/>
          </a:bodyPr>
          <a:lstStyle>
            <a:lvl1pPr marL="0" indent="0" algn="r">
              <a:buNone/>
              <a:defRPr sz="900" baseline="0">
                <a:solidFill>
                  <a:schemeClr val="tx1">
                    <a:lumMod val="50000"/>
                    <a:lumOff val="50000"/>
                  </a:schemeClr>
                </a:solidFill>
              </a:defRPr>
            </a:lvl1pPr>
          </a:lstStyle>
          <a:p>
            <a:pPr lvl="0"/>
            <a:r>
              <a:rPr lang="nb-NO" dirty="0"/>
              <a:t>Foto- / kildekreditering</a:t>
            </a:r>
          </a:p>
        </p:txBody>
      </p:sp>
      <p:sp>
        <p:nvSpPr>
          <p:cNvPr id="12" name="Plassholder for dato 3"/>
          <p:cNvSpPr>
            <a:spLocks noGrp="1"/>
          </p:cNvSpPr>
          <p:nvPr>
            <p:ph type="dt" sz="half" idx="10"/>
          </p:nvPr>
        </p:nvSpPr>
        <p:spPr>
          <a:xfrm>
            <a:off x="9403877" y="6318000"/>
            <a:ext cx="1620000" cy="360000"/>
          </a:xfrm>
          <a:prstGeom prst="rect">
            <a:avLst/>
          </a:prstGeom>
        </p:spPr>
        <p:txBody>
          <a:bodyPr/>
          <a:lstStyle>
            <a:lvl1pPr>
              <a:defRPr>
                <a:latin typeface="+mn-lt"/>
                <a:cs typeface="Arial" panose="020B0604020202020204" pitchFamily="34" charset="0"/>
              </a:defRPr>
            </a:lvl1pPr>
          </a:lstStyle>
          <a:p>
            <a:fld id="{5F5D04C0-00E7-475E-8C20-ED8C84F9BFBD}" type="datetime1">
              <a:rPr lang="nb-NO" smtClean="0"/>
              <a:pPr/>
              <a:t>24.08.2022</a:t>
            </a:fld>
            <a:endParaRPr lang="nb-NO" dirty="0"/>
          </a:p>
        </p:txBody>
      </p:sp>
      <p:sp>
        <p:nvSpPr>
          <p:cNvPr id="14" name="Plassholder for bunntekst 4"/>
          <p:cNvSpPr>
            <a:spLocks noGrp="1"/>
          </p:cNvSpPr>
          <p:nvPr>
            <p:ph type="ftr" sz="quarter" idx="3"/>
          </p:nvPr>
        </p:nvSpPr>
        <p:spPr>
          <a:xfrm>
            <a:off x="2365877" y="6318000"/>
            <a:ext cx="7020000" cy="360000"/>
          </a:xfrm>
          <a:prstGeom prst="rect">
            <a:avLst/>
          </a:prstGeom>
        </p:spPr>
        <p:txBody>
          <a:bodyPr vert="horz" lIns="91440" tIns="45720" rIns="91440" bIns="45720" rtlCol="0" anchor="ctr"/>
          <a:lstStyle>
            <a:lvl1pPr algn="ctr">
              <a:defRPr sz="900" i="0">
                <a:solidFill>
                  <a:schemeClr val="tx1">
                    <a:lumMod val="50000"/>
                    <a:lumOff val="50000"/>
                  </a:schemeClr>
                </a:solidFill>
              </a:defRPr>
            </a:lvl1pPr>
          </a:lstStyle>
          <a:p>
            <a:endParaRPr lang="nb-NO" dirty="0"/>
          </a:p>
        </p:txBody>
      </p:sp>
      <p:sp>
        <p:nvSpPr>
          <p:cNvPr id="15" name="Plassholder for lysbildenummer 5"/>
          <p:cNvSpPr>
            <a:spLocks noGrp="1"/>
          </p:cNvSpPr>
          <p:nvPr>
            <p:ph type="sldNum" sz="quarter" idx="4"/>
          </p:nvPr>
        </p:nvSpPr>
        <p:spPr>
          <a:xfrm>
            <a:off x="11741990" y="6497146"/>
            <a:ext cx="450010" cy="360000"/>
          </a:xfrm>
          <a:prstGeom prst="rect">
            <a:avLst/>
          </a:prstGeom>
        </p:spPr>
        <p:txBody>
          <a:bodyPr vert="horz" lIns="91440" tIns="45720" rIns="91440" bIns="45720" rtlCol="0" anchor="ctr"/>
          <a:lstStyle>
            <a:lvl1pPr algn="ctr">
              <a:defRPr sz="900">
                <a:solidFill>
                  <a:schemeClr val="bg2">
                    <a:lumMod val="85000"/>
                  </a:schemeClr>
                </a:solidFill>
                <a:latin typeface="+mn-lt"/>
                <a:ea typeface="Open Sans" panose="020B0606030504020204" pitchFamily="34" charset="0"/>
                <a:cs typeface="Arial" panose="020B0604020202020204" pitchFamily="34" charset="0"/>
              </a:defRPr>
            </a:lvl1pPr>
          </a:lstStyle>
          <a:p>
            <a:fld id="{29E3B291-050D-4A82-B0A1-DB349FC61753}" type="slidenum">
              <a:rPr lang="nb-NO" smtClean="0"/>
              <a:pPr/>
              <a:t>‹#›</a:t>
            </a:fld>
            <a:endParaRPr lang="nb-NO" dirty="0"/>
          </a:p>
        </p:txBody>
      </p:sp>
    </p:spTree>
    <p:extLst>
      <p:ext uri="{BB962C8B-B14F-4D97-AF65-F5344CB8AC3E}">
        <p14:creationId xmlns:p14="http://schemas.microsoft.com/office/powerpoint/2010/main" val="2166982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Bilde - heldekkende">
    <p:spTree>
      <p:nvGrpSpPr>
        <p:cNvPr id="1" name=""/>
        <p:cNvGrpSpPr/>
        <p:nvPr/>
      </p:nvGrpSpPr>
      <p:grpSpPr>
        <a:xfrm>
          <a:off x="0" y="0"/>
          <a:ext cx="0" cy="0"/>
          <a:chOff x="0" y="0"/>
          <a:chExt cx="0" cy="0"/>
        </a:xfrm>
      </p:grpSpPr>
      <p:sp>
        <p:nvSpPr>
          <p:cNvPr id="6" name="Plassholder for bilde 5"/>
          <p:cNvSpPr>
            <a:spLocks noGrp="1"/>
          </p:cNvSpPr>
          <p:nvPr>
            <p:ph type="pic" sz="quarter" idx="16" hasCustomPrompt="1"/>
          </p:nvPr>
        </p:nvSpPr>
        <p:spPr>
          <a:xfrm>
            <a:off x="0" y="0"/>
            <a:ext cx="12192000" cy="6858000"/>
          </a:xfrm>
          <a:solidFill>
            <a:schemeClr val="accent3">
              <a:lumMod val="40000"/>
              <a:lumOff val="60000"/>
            </a:schemeClr>
          </a:solidFill>
        </p:spPr>
        <p:txBody>
          <a:bodyPr lIns="1620000" anchor="ctr" anchorCtr="0">
            <a:normAutofit/>
          </a:bodyPr>
          <a:lstStyle>
            <a:lvl1pPr marL="0" indent="0" algn="ctr">
              <a:buNone/>
              <a:defRPr sz="1200">
                <a:solidFill>
                  <a:schemeClr val="bg1">
                    <a:lumMod val="50000"/>
                  </a:schemeClr>
                </a:solidFill>
              </a:defRPr>
            </a:lvl1pPr>
          </a:lstStyle>
          <a:p>
            <a:r>
              <a:rPr lang="nb-NO" dirty="0"/>
              <a:t>Sett inn bilde</a:t>
            </a:r>
          </a:p>
        </p:txBody>
      </p:sp>
      <p:sp>
        <p:nvSpPr>
          <p:cNvPr id="5" name="Plassholder for tekst 2"/>
          <p:cNvSpPr>
            <a:spLocks noGrp="1"/>
          </p:cNvSpPr>
          <p:nvPr>
            <p:ph type="body" sz="quarter" idx="17" hasCustomPrompt="1"/>
          </p:nvPr>
        </p:nvSpPr>
        <p:spPr>
          <a:xfrm>
            <a:off x="360000" y="6282000"/>
            <a:ext cx="1720800" cy="432000"/>
          </a:xfrm>
          <a:blipFill dpi="0" rotWithShape="1">
            <a:blip r:embed="rId2" cstate="print">
              <a:extLst>
                <a:ext uri="{28A0092B-C50C-407E-A947-70E740481C1C}">
                  <a14:useLocalDpi xmlns:a14="http://schemas.microsoft.com/office/drawing/2010/main" val="0"/>
                </a:ext>
              </a:extLst>
            </a:blip>
            <a:srcRect/>
            <a:stretch>
              <a:fillRect/>
            </a:stretch>
          </a:blipFill>
        </p:spPr>
        <p:txBody>
          <a:bodyPr lIns="0" tIns="0" rIns="0" bIns="0">
            <a:normAutofit/>
          </a:bodyPr>
          <a:lstStyle>
            <a:lvl1pPr marL="0" indent="0">
              <a:buNone/>
              <a:defRPr sz="200"/>
            </a:lvl1pPr>
          </a:lstStyle>
          <a:p>
            <a:pPr lvl="0"/>
            <a:r>
              <a:rPr lang="nb-NO" dirty="0"/>
              <a:t>.</a:t>
            </a:r>
          </a:p>
        </p:txBody>
      </p:sp>
      <p:sp>
        <p:nvSpPr>
          <p:cNvPr id="7" name="Plassholder for tekst 16"/>
          <p:cNvSpPr>
            <a:spLocks noGrp="1"/>
          </p:cNvSpPr>
          <p:nvPr>
            <p:ph type="body" sz="quarter" idx="18" hasCustomPrompt="1"/>
          </p:nvPr>
        </p:nvSpPr>
        <p:spPr>
          <a:xfrm>
            <a:off x="10911600" y="6069600"/>
            <a:ext cx="1288800" cy="792000"/>
          </a:xfrm>
          <a:blipFill dpi="0" rotWithShape="1">
            <a:blip r:embed="rId3">
              <a:extLst>
                <a:ext uri="{28A0092B-C50C-407E-A947-70E740481C1C}">
                  <a14:useLocalDpi xmlns:a14="http://schemas.microsoft.com/office/drawing/2010/main" val="0"/>
                </a:ext>
              </a:extLst>
            </a:blip>
            <a:srcRect/>
            <a:stretch>
              <a:fillRect/>
            </a:stretch>
          </a:blipFill>
        </p:spPr>
        <p:txBody>
          <a:bodyPr/>
          <a:lstStyle>
            <a:lvl1pPr marL="0" indent="0">
              <a:buNone/>
              <a:defRPr sz="100"/>
            </a:lvl1pPr>
          </a:lstStyle>
          <a:p>
            <a:pPr lvl="0"/>
            <a:r>
              <a:rPr lang="nb-NO" dirty="0"/>
              <a:t>.</a:t>
            </a:r>
          </a:p>
        </p:txBody>
      </p:sp>
      <p:sp>
        <p:nvSpPr>
          <p:cNvPr id="8" name="Plassholder for lysbildenummer 5"/>
          <p:cNvSpPr>
            <a:spLocks noGrp="1"/>
          </p:cNvSpPr>
          <p:nvPr>
            <p:ph type="sldNum" sz="quarter" idx="4"/>
          </p:nvPr>
        </p:nvSpPr>
        <p:spPr>
          <a:xfrm>
            <a:off x="11741990" y="6497146"/>
            <a:ext cx="450010" cy="360000"/>
          </a:xfrm>
          <a:prstGeom prst="rect">
            <a:avLst/>
          </a:prstGeom>
        </p:spPr>
        <p:txBody>
          <a:bodyPr vert="horz" lIns="91440" tIns="45720" rIns="91440" bIns="45720" rtlCol="0" anchor="ctr"/>
          <a:lstStyle>
            <a:lvl1pPr algn="ctr">
              <a:defRPr sz="900">
                <a:solidFill>
                  <a:schemeClr val="bg2">
                    <a:lumMod val="85000"/>
                  </a:schemeClr>
                </a:solidFill>
                <a:latin typeface="+mn-lt"/>
                <a:ea typeface="Open Sans" panose="020B0606030504020204" pitchFamily="34" charset="0"/>
                <a:cs typeface="Arial" panose="020B0604020202020204" pitchFamily="34" charset="0"/>
              </a:defRPr>
            </a:lvl1pPr>
          </a:lstStyle>
          <a:p>
            <a:fld id="{29E3B291-050D-4A82-B0A1-DB349FC61753}" type="slidenum">
              <a:rPr lang="nb-NO" smtClean="0"/>
              <a:pPr/>
              <a:t>‹#›</a:t>
            </a:fld>
            <a:endParaRPr lang="nb-NO" dirty="0"/>
          </a:p>
        </p:txBody>
      </p:sp>
      <p:sp>
        <p:nvSpPr>
          <p:cNvPr id="9" name="Plassholder for tekst 3"/>
          <p:cNvSpPr>
            <a:spLocks noGrp="1"/>
          </p:cNvSpPr>
          <p:nvPr>
            <p:ph type="body" sz="quarter" idx="15" hasCustomPrompt="1"/>
          </p:nvPr>
        </p:nvSpPr>
        <p:spPr>
          <a:xfrm rot="16200000">
            <a:off x="9945076" y="1805315"/>
            <a:ext cx="4060641" cy="450008"/>
          </a:xfrm>
        </p:spPr>
        <p:txBody>
          <a:bodyPr rIns="180000" bIns="72000" anchor="b" anchorCtr="0">
            <a:normAutofit/>
          </a:bodyPr>
          <a:lstStyle>
            <a:lvl1pPr marL="0" indent="0" algn="r">
              <a:buNone/>
              <a:defRPr sz="900" baseline="0">
                <a:solidFill>
                  <a:schemeClr val="bg2">
                    <a:lumMod val="75000"/>
                  </a:schemeClr>
                </a:solidFill>
              </a:defRPr>
            </a:lvl1pPr>
          </a:lstStyle>
          <a:p>
            <a:pPr lvl="0"/>
            <a:r>
              <a:rPr lang="nb-NO" dirty="0"/>
              <a:t>Foto: © Navn på fotograf og bildebyrå</a:t>
            </a:r>
          </a:p>
        </p:txBody>
      </p:sp>
    </p:spTree>
    <p:extLst>
      <p:ext uri="{BB962C8B-B14F-4D97-AF65-F5344CB8AC3E}">
        <p14:creationId xmlns:p14="http://schemas.microsoft.com/office/powerpoint/2010/main" val="2297458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Innhold og bilde">
    <p:spTree>
      <p:nvGrpSpPr>
        <p:cNvPr id="1" name=""/>
        <p:cNvGrpSpPr/>
        <p:nvPr/>
      </p:nvGrpSpPr>
      <p:grpSpPr>
        <a:xfrm>
          <a:off x="0" y="0"/>
          <a:ext cx="0" cy="0"/>
          <a:chOff x="0" y="0"/>
          <a:chExt cx="0" cy="0"/>
        </a:xfrm>
      </p:grpSpPr>
      <p:sp>
        <p:nvSpPr>
          <p:cNvPr id="13" name="Plassholder for bilde 9"/>
          <p:cNvSpPr>
            <a:spLocks noGrp="1"/>
          </p:cNvSpPr>
          <p:nvPr>
            <p:ph type="pic" sz="quarter" idx="13" hasCustomPrompt="1"/>
          </p:nvPr>
        </p:nvSpPr>
        <p:spPr>
          <a:xfrm>
            <a:off x="7059600" y="-8012"/>
            <a:ext cx="5140800" cy="6858000"/>
          </a:xfrm>
          <a:prstGeom prst="rect">
            <a:avLst/>
          </a:prstGeom>
          <a:solidFill>
            <a:schemeClr val="bg2">
              <a:lumMod val="85000"/>
            </a:schemeClr>
          </a:solidFill>
        </p:spPr>
        <p:txBody>
          <a:bodyPr tIns="3708000" anchor="t" anchorCtr="1">
            <a:normAutofit/>
          </a:bodyPr>
          <a:lstStyle>
            <a:lvl1pPr marL="0" indent="0" algn="ctr">
              <a:buNone/>
              <a:defRPr sz="1200" baseline="0">
                <a:solidFill>
                  <a:schemeClr val="bg2">
                    <a:lumMod val="50000"/>
                  </a:schemeClr>
                </a:solidFill>
              </a:defRPr>
            </a:lvl1pPr>
          </a:lstStyle>
          <a:p>
            <a:r>
              <a:rPr lang="nb-NO" dirty="0"/>
              <a:t>Sett inn bilde</a:t>
            </a:r>
          </a:p>
        </p:txBody>
      </p:sp>
      <p:sp>
        <p:nvSpPr>
          <p:cNvPr id="10" name="Plassholder for tekst 16"/>
          <p:cNvSpPr>
            <a:spLocks noGrp="1"/>
          </p:cNvSpPr>
          <p:nvPr>
            <p:ph type="body" sz="quarter" idx="18" hasCustomPrompt="1"/>
          </p:nvPr>
        </p:nvSpPr>
        <p:spPr>
          <a:xfrm>
            <a:off x="10911600" y="6069600"/>
            <a:ext cx="1288800" cy="792000"/>
          </a:xfrm>
          <a:blipFill dpi="0" rotWithShape="1">
            <a:blip r:embed="rId2">
              <a:extLst>
                <a:ext uri="{28A0092B-C50C-407E-A947-70E740481C1C}">
                  <a14:useLocalDpi xmlns:a14="http://schemas.microsoft.com/office/drawing/2010/main" val="0"/>
                </a:ext>
              </a:extLst>
            </a:blip>
            <a:srcRect/>
            <a:stretch>
              <a:fillRect/>
            </a:stretch>
          </a:blipFill>
        </p:spPr>
        <p:txBody>
          <a:bodyPr/>
          <a:lstStyle>
            <a:lvl1pPr marL="0" indent="0">
              <a:buNone/>
              <a:defRPr sz="100"/>
            </a:lvl1pPr>
          </a:lstStyle>
          <a:p>
            <a:pPr lvl="0"/>
            <a:r>
              <a:rPr lang="nb-NO" dirty="0"/>
              <a:t>.</a:t>
            </a:r>
          </a:p>
        </p:txBody>
      </p:sp>
      <p:sp>
        <p:nvSpPr>
          <p:cNvPr id="4" name="Plassholder for dato 3"/>
          <p:cNvSpPr>
            <a:spLocks noGrp="1"/>
          </p:cNvSpPr>
          <p:nvPr>
            <p:ph type="dt" sz="half" idx="11"/>
          </p:nvPr>
        </p:nvSpPr>
        <p:spPr>
          <a:xfrm>
            <a:off x="9311329" y="6317146"/>
            <a:ext cx="1620000" cy="360000"/>
          </a:xfrm>
        </p:spPr>
        <p:txBody>
          <a:bodyPr/>
          <a:lstStyle/>
          <a:p>
            <a:fld id="{DA44FE43-87B4-43D7-BC1E-9D947AEA9BA6}" type="datetime1">
              <a:rPr lang="nb-NO" smtClean="0"/>
              <a:t>24.08.2022</a:t>
            </a:fld>
            <a:endParaRPr lang="nb-NO" dirty="0"/>
          </a:p>
        </p:txBody>
      </p:sp>
      <p:sp>
        <p:nvSpPr>
          <p:cNvPr id="14" name="Tittel 1"/>
          <p:cNvSpPr>
            <a:spLocks noGrp="1"/>
          </p:cNvSpPr>
          <p:nvPr>
            <p:ph type="title" hasCustomPrompt="1"/>
          </p:nvPr>
        </p:nvSpPr>
        <p:spPr>
          <a:xfrm>
            <a:off x="479427" y="227477"/>
            <a:ext cx="6128107" cy="1325563"/>
          </a:xfrm>
          <a:prstGeom prst="rect">
            <a:avLst/>
          </a:prstGeom>
        </p:spPr>
        <p:txBody>
          <a:bodyPr/>
          <a:lstStyle>
            <a:lvl1pPr algn="l">
              <a:defRPr baseline="0"/>
            </a:lvl1pPr>
          </a:lstStyle>
          <a:p>
            <a:r>
              <a:rPr lang="nb-NO" dirty="0"/>
              <a:t>Klikk for skrive tittel</a:t>
            </a:r>
          </a:p>
        </p:txBody>
      </p:sp>
      <p:sp>
        <p:nvSpPr>
          <p:cNvPr id="15" name="Plassholder for innhold 2"/>
          <p:cNvSpPr>
            <a:spLocks noGrp="1"/>
          </p:cNvSpPr>
          <p:nvPr>
            <p:ph idx="1"/>
          </p:nvPr>
        </p:nvSpPr>
        <p:spPr>
          <a:xfrm>
            <a:off x="479427" y="1700213"/>
            <a:ext cx="6128107" cy="4200630"/>
          </a:xfrm>
          <a:prstGeom prst="rect">
            <a:avLst/>
          </a:prstGeom>
        </p:spPr>
        <p:txBody>
          <a:bodyPr/>
          <a:lstStyle/>
          <a:p>
            <a:pPr lvl="0"/>
            <a:r>
              <a:rPr lang="nb-NO"/>
              <a:t>Klikk for å redigere tekststiler i malen</a:t>
            </a:r>
          </a:p>
          <a:p>
            <a:pPr lvl="1"/>
            <a:r>
              <a:rPr lang="nb-NO"/>
              <a:t>Andre nivå</a:t>
            </a:r>
          </a:p>
          <a:p>
            <a:pPr lvl="2"/>
            <a:r>
              <a:rPr lang="nb-NO"/>
              <a:t>Tredje nivå</a:t>
            </a:r>
          </a:p>
        </p:txBody>
      </p:sp>
      <p:sp>
        <p:nvSpPr>
          <p:cNvPr id="9" name="Plassholder for tekst 3"/>
          <p:cNvSpPr>
            <a:spLocks noGrp="1"/>
          </p:cNvSpPr>
          <p:nvPr>
            <p:ph type="body" sz="quarter" idx="16" hasCustomPrompt="1"/>
          </p:nvPr>
        </p:nvSpPr>
        <p:spPr>
          <a:xfrm>
            <a:off x="3151534" y="5911117"/>
            <a:ext cx="3456000" cy="244606"/>
          </a:xfrm>
        </p:spPr>
        <p:txBody>
          <a:bodyPr rIns="0">
            <a:normAutofit/>
          </a:bodyPr>
          <a:lstStyle>
            <a:lvl1pPr marL="0" indent="0" algn="r">
              <a:buNone/>
              <a:defRPr sz="900" baseline="0">
                <a:solidFill>
                  <a:schemeClr val="tx1">
                    <a:lumMod val="50000"/>
                    <a:lumOff val="50000"/>
                  </a:schemeClr>
                </a:solidFill>
              </a:defRPr>
            </a:lvl1pPr>
          </a:lstStyle>
          <a:p>
            <a:pPr lvl="0"/>
            <a:r>
              <a:rPr lang="nb-NO" dirty="0"/>
              <a:t>Foto- / kildekreditering</a:t>
            </a:r>
          </a:p>
        </p:txBody>
      </p:sp>
      <p:sp>
        <p:nvSpPr>
          <p:cNvPr id="11" name="Plassholder for lysbildenummer 5"/>
          <p:cNvSpPr>
            <a:spLocks noGrp="1"/>
          </p:cNvSpPr>
          <p:nvPr>
            <p:ph type="sldNum" sz="quarter" idx="4"/>
          </p:nvPr>
        </p:nvSpPr>
        <p:spPr>
          <a:xfrm>
            <a:off x="11741990" y="6497146"/>
            <a:ext cx="450010" cy="360000"/>
          </a:xfrm>
          <a:prstGeom prst="rect">
            <a:avLst/>
          </a:prstGeom>
        </p:spPr>
        <p:txBody>
          <a:bodyPr vert="horz" lIns="91440" tIns="45720" rIns="91440" bIns="45720" rtlCol="0" anchor="ctr"/>
          <a:lstStyle>
            <a:lvl1pPr algn="ctr">
              <a:defRPr sz="900">
                <a:solidFill>
                  <a:schemeClr val="bg2">
                    <a:lumMod val="85000"/>
                  </a:schemeClr>
                </a:solidFill>
                <a:latin typeface="+mn-lt"/>
                <a:ea typeface="Open Sans" panose="020B0606030504020204" pitchFamily="34" charset="0"/>
                <a:cs typeface="Arial" panose="020B0604020202020204" pitchFamily="34" charset="0"/>
              </a:defRPr>
            </a:lvl1pPr>
          </a:lstStyle>
          <a:p>
            <a:fld id="{29E3B291-050D-4A82-B0A1-DB349FC61753}" type="slidenum">
              <a:rPr lang="nb-NO" smtClean="0"/>
              <a:pPr/>
              <a:t>‹#›</a:t>
            </a:fld>
            <a:endParaRPr lang="nb-NO" dirty="0"/>
          </a:p>
        </p:txBody>
      </p:sp>
      <p:sp>
        <p:nvSpPr>
          <p:cNvPr id="16" name="Plassholder for tekst 3"/>
          <p:cNvSpPr>
            <a:spLocks noGrp="1"/>
          </p:cNvSpPr>
          <p:nvPr>
            <p:ph type="body" sz="quarter" idx="15" hasCustomPrompt="1"/>
          </p:nvPr>
        </p:nvSpPr>
        <p:spPr>
          <a:xfrm rot="16200000">
            <a:off x="9945076" y="1805315"/>
            <a:ext cx="4060641" cy="450008"/>
          </a:xfrm>
        </p:spPr>
        <p:txBody>
          <a:bodyPr rIns="180000" bIns="72000" anchor="b" anchorCtr="0">
            <a:normAutofit/>
          </a:bodyPr>
          <a:lstStyle>
            <a:lvl1pPr marL="0" indent="0" algn="r">
              <a:buNone/>
              <a:defRPr sz="900" baseline="0">
                <a:solidFill>
                  <a:schemeClr val="bg2">
                    <a:lumMod val="75000"/>
                  </a:schemeClr>
                </a:solidFill>
              </a:defRPr>
            </a:lvl1pPr>
          </a:lstStyle>
          <a:p>
            <a:pPr lvl="0"/>
            <a:r>
              <a:rPr lang="nb-NO" dirty="0"/>
              <a:t>Foto: © Navn på fotograf og bildebyrå</a:t>
            </a:r>
          </a:p>
        </p:txBody>
      </p:sp>
    </p:spTree>
    <p:extLst>
      <p:ext uri="{BB962C8B-B14F-4D97-AF65-F5344CB8AC3E}">
        <p14:creationId xmlns:p14="http://schemas.microsoft.com/office/powerpoint/2010/main" val="3831181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Bilde 8"/>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10911871" y="6070202"/>
            <a:ext cx="1287294" cy="793600"/>
          </a:xfrm>
          <a:prstGeom prst="rect">
            <a:avLst/>
          </a:prstGeom>
        </p:spPr>
      </p:pic>
      <p:sp>
        <p:nvSpPr>
          <p:cNvPr id="2" name="Plassholder for tittel 1"/>
          <p:cNvSpPr>
            <a:spLocks noGrp="1"/>
          </p:cNvSpPr>
          <p:nvPr>
            <p:ph type="title"/>
          </p:nvPr>
        </p:nvSpPr>
        <p:spPr>
          <a:xfrm>
            <a:off x="838200" y="365125"/>
            <a:ext cx="9000000" cy="1325563"/>
          </a:xfrm>
          <a:prstGeom prst="rect">
            <a:avLst/>
          </a:prstGeom>
        </p:spPr>
        <p:txBody>
          <a:bodyPr vert="horz" lIns="91440" tIns="45720" rIns="91440" bIns="45720" rtlCol="0" anchor="ctr">
            <a:noAutofit/>
          </a:bodyPr>
          <a:lstStyle/>
          <a:p>
            <a:r>
              <a:rPr lang="nb-NO" dirty="0"/>
              <a:t>Klikk for å skrive tittel</a:t>
            </a:r>
          </a:p>
        </p:txBody>
      </p:sp>
      <p:sp>
        <p:nvSpPr>
          <p:cNvPr id="3" name="Plassholder for tekst 2"/>
          <p:cNvSpPr>
            <a:spLocks noGrp="1"/>
          </p:cNvSpPr>
          <p:nvPr>
            <p:ph type="body" idx="1"/>
          </p:nvPr>
        </p:nvSpPr>
        <p:spPr>
          <a:xfrm>
            <a:off x="838200" y="1825625"/>
            <a:ext cx="9000000" cy="4351338"/>
          </a:xfrm>
          <a:prstGeom prst="rect">
            <a:avLst/>
          </a:prstGeom>
        </p:spPr>
        <p:txBody>
          <a:bodyPr vert="horz" lIns="91440" tIns="45720" rIns="91440" bIns="45720" rtlCol="0">
            <a:noAutofit/>
          </a:bodyPr>
          <a:lstStyle/>
          <a:p>
            <a:pPr lvl="0"/>
            <a:r>
              <a:rPr lang="nb-NO" dirty="0"/>
              <a:t>Rediger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14" name="Plassholder for bunntekst 4"/>
          <p:cNvSpPr>
            <a:spLocks noGrp="1"/>
          </p:cNvSpPr>
          <p:nvPr>
            <p:ph type="ftr" sz="quarter" idx="3"/>
          </p:nvPr>
        </p:nvSpPr>
        <p:spPr>
          <a:xfrm>
            <a:off x="2519781" y="6317146"/>
            <a:ext cx="6984000" cy="360000"/>
          </a:xfrm>
          <a:prstGeom prst="rect">
            <a:avLst/>
          </a:prstGeom>
        </p:spPr>
        <p:txBody>
          <a:bodyPr vert="horz" lIns="91440" tIns="45720" rIns="91440" bIns="45720" rtlCol="0" anchor="ctr"/>
          <a:lstStyle>
            <a:lvl1pPr algn="ctr">
              <a:defRPr sz="900" i="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endParaRPr lang="nb-NO" dirty="0"/>
          </a:p>
        </p:txBody>
      </p:sp>
      <p:sp>
        <p:nvSpPr>
          <p:cNvPr id="15" name="Plassholder for dato 3"/>
          <p:cNvSpPr>
            <a:spLocks noGrp="1"/>
          </p:cNvSpPr>
          <p:nvPr>
            <p:ph type="dt" sz="half" idx="2"/>
          </p:nvPr>
        </p:nvSpPr>
        <p:spPr>
          <a:xfrm>
            <a:off x="9558123" y="6317146"/>
            <a:ext cx="1620000" cy="360000"/>
          </a:xfrm>
          <a:prstGeom prst="rect">
            <a:avLst/>
          </a:prstGeom>
        </p:spPr>
        <p:txBody>
          <a:bodyPr vert="horz" lIns="91440" tIns="45720" rIns="91440" bIns="45720" rtlCol="0" anchor="ctr"/>
          <a:lstStyle>
            <a:lvl1pPr algn="r">
              <a:defRPr sz="90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5D14D1B7-8B34-4230-B999-9F9AD3399CC4}" type="datetime1">
              <a:rPr lang="nb-NO" smtClean="0"/>
              <a:pPr/>
              <a:t>24.08.2022</a:t>
            </a:fld>
            <a:endParaRPr lang="nb-NO" dirty="0"/>
          </a:p>
        </p:txBody>
      </p:sp>
      <p:sp>
        <p:nvSpPr>
          <p:cNvPr id="16" name="Plassholder for lysbildenummer 5"/>
          <p:cNvSpPr>
            <a:spLocks noGrp="1"/>
          </p:cNvSpPr>
          <p:nvPr>
            <p:ph type="sldNum" sz="quarter" idx="4"/>
          </p:nvPr>
        </p:nvSpPr>
        <p:spPr>
          <a:xfrm>
            <a:off x="11741990" y="6497146"/>
            <a:ext cx="450010" cy="360000"/>
          </a:xfrm>
          <a:prstGeom prst="rect">
            <a:avLst/>
          </a:prstGeom>
        </p:spPr>
        <p:txBody>
          <a:bodyPr vert="horz" lIns="91440" tIns="45720" rIns="91440" bIns="45720" rtlCol="0" anchor="ctr"/>
          <a:lstStyle>
            <a:lvl1pPr algn="ctr">
              <a:defRPr sz="900">
                <a:solidFill>
                  <a:schemeClr val="bg2">
                    <a:lumMod val="85000"/>
                  </a:schemeClr>
                </a:solidFill>
                <a:latin typeface="+mn-lt"/>
                <a:ea typeface="Open Sans" panose="020B0606030504020204" pitchFamily="34" charset="0"/>
                <a:cs typeface="Arial" panose="020B0604020202020204" pitchFamily="34" charset="0"/>
              </a:defRPr>
            </a:lvl1pPr>
          </a:lstStyle>
          <a:p>
            <a:fld id="{29E3B291-050D-4A82-B0A1-DB349FC61753}" type="slidenum">
              <a:rPr lang="nb-NO" smtClean="0"/>
              <a:pPr/>
              <a:t>‹#›</a:t>
            </a:fld>
            <a:endParaRPr lang="nb-NO" dirty="0"/>
          </a:p>
        </p:txBody>
      </p:sp>
      <p:pic>
        <p:nvPicPr>
          <p:cNvPr id="4" name="Bilde 3"/>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360000" y="6282000"/>
            <a:ext cx="1720678" cy="432000"/>
          </a:xfrm>
          <a:prstGeom prst="rect">
            <a:avLst/>
          </a:prstGeom>
        </p:spPr>
      </p:pic>
    </p:spTree>
    <p:extLst>
      <p:ext uri="{BB962C8B-B14F-4D97-AF65-F5344CB8AC3E}">
        <p14:creationId xmlns:p14="http://schemas.microsoft.com/office/powerpoint/2010/main" val="3501971610"/>
      </p:ext>
    </p:extLst>
  </p:cSld>
  <p:clrMap bg1="lt1" tx1="dk1" bg2="lt2" tx2="dk2" accent1="accent1" accent2="accent2" accent3="accent3" accent4="accent4" accent5="accent5" accent6="accent6" hlink="hlink" folHlink="folHlink"/>
  <p:sldLayoutIdLst>
    <p:sldLayoutId id="2147483703" r:id="rId1"/>
    <p:sldLayoutId id="2147483701" r:id="rId2"/>
    <p:sldLayoutId id="2147483695" r:id="rId3"/>
    <p:sldLayoutId id="2147483650" r:id="rId4"/>
    <p:sldLayoutId id="2147483697" r:id="rId5"/>
    <p:sldLayoutId id="2147483652" r:id="rId6"/>
    <p:sldLayoutId id="2147483662" r:id="rId7"/>
    <p:sldLayoutId id="2147483673" r:id="rId8"/>
    <p:sldLayoutId id="2147483671" r:id="rId9"/>
    <p:sldLayoutId id="2147483669" r:id="rId10"/>
    <p:sldLayoutId id="2147483666" r:id="rId11"/>
    <p:sldLayoutId id="2147483693" r:id="rId12"/>
    <p:sldLayoutId id="2147483704" r:id="rId13"/>
    <p:sldLayoutId id="2147483691" r:id="rId14"/>
    <p:sldLayoutId id="2147483688" r:id="rId1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100000"/>
        </a:lnSpc>
        <a:spcBef>
          <a:spcPct val="0"/>
        </a:spcBef>
        <a:buNone/>
        <a:defRPr sz="3200" b="1"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1800"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tekst 1">
            <a:extLst>
              <a:ext uri="{FF2B5EF4-FFF2-40B4-BE49-F238E27FC236}">
                <a16:creationId xmlns:a16="http://schemas.microsoft.com/office/drawing/2014/main" id="{704F01AA-998E-4C6D-994C-2699B5A19E41}"/>
              </a:ext>
            </a:extLst>
          </p:cNvPr>
          <p:cNvSpPr>
            <a:spLocks noGrp="1"/>
          </p:cNvSpPr>
          <p:nvPr>
            <p:ph type="body" sz="quarter" idx="17"/>
          </p:nvPr>
        </p:nvSpPr>
        <p:spPr/>
        <p:txBody>
          <a:bodyPr/>
          <a:lstStyle/>
          <a:p>
            <a:r>
              <a:rPr lang="nb-NO" dirty="0"/>
              <a:t>Amund Holmsen</a:t>
            </a:r>
          </a:p>
        </p:txBody>
      </p:sp>
      <p:sp>
        <p:nvSpPr>
          <p:cNvPr id="3" name="Plassholder for tekst 2">
            <a:extLst>
              <a:ext uri="{FF2B5EF4-FFF2-40B4-BE49-F238E27FC236}">
                <a16:creationId xmlns:a16="http://schemas.microsoft.com/office/drawing/2014/main" id="{99CB49A0-7123-4ECA-A8B2-1F541D42F4FF}"/>
              </a:ext>
            </a:extLst>
          </p:cNvPr>
          <p:cNvSpPr>
            <a:spLocks noGrp="1"/>
          </p:cNvSpPr>
          <p:nvPr>
            <p:ph type="body" sz="quarter" idx="18"/>
          </p:nvPr>
        </p:nvSpPr>
        <p:spPr/>
        <p:txBody>
          <a:bodyPr/>
          <a:lstStyle/>
          <a:p>
            <a:r>
              <a:rPr lang="nb-NO" dirty="0"/>
              <a:t>24. August 2022</a:t>
            </a:r>
          </a:p>
        </p:txBody>
      </p:sp>
      <p:sp>
        <p:nvSpPr>
          <p:cNvPr id="4" name="Plassholder for tekst 3">
            <a:extLst>
              <a:ext uri="{FF2B5EF4-FFF2-40B4-BE49-F238E27FC236}">
                <a16:creationId xmlns:a16="http://schemas.microsoft.com/office/drawing/2014/main" id="{174B1DCF-6ACA-44F4-B433-50E88394CCAE}"/>
              </a:ext>
            </a:extLst>
          </p:cNvPr>
          <p:cNvSpPr>
            <a:spLocks noGrp="1"/>
          </p:cNvSpPr>
          <p:nvPr>
            <p:ph type="body" sz="quarter" idx="20"/>
          </p:nvPr>
        </p:nvSpPr>
        <p:spPr/>
        <p:txBody>
          <a:bodyPr/>
          <a:lstStyle/>
          <a:p>
            <a:r>
              <a:rPr lang="nb-NO" dirty="0"/>
              <a:t>Statens rolle overfor næringslivet i krisetider	</a:t>
            </a:r>
          </a:p>
        </p:txBody>
      </p:sp>
    </p:spTree>
    <p:extLst>
      <p:ext uri="{BB962C8B-B14F-4D97-AF65-F5344CB8AC3E}">
        <p14:creationId xmlns:p14="http://schemas.microsoft.com/office/powerpoint/2010/main" val="3868266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9BC2FCB-8DA6-48B8-99D3-CA919B2E90CF}"/>
              </a:ext>
            </a:extLst>
          </p:cNvPr>
          <p:cNvSpPr>
            <a:spLocks noGrp="1"/>
          </p:cNvSpPr>
          <p:nvPr>
            <p:ph type="title"/>
          </p:nvPr>
        </p:nvSpPr>
        <p:spPr/>
        <p:txBody>
          <a:bodyPr/>
          <a:lstStyle/>
          <a:p>
            <a:r>
              <a:rPr lang="nb-NO" dirty="0"/>
              <a:t>Utvalget i uttalelsen 2022:</a:t>
            </a:r>
          </a:p>
        </p:txBody>
      </p:sp>
      <p:sp>
        <p:nvSpPr>
          <p:cNvPr id="3" name="Plassholder for innhold 2">
            <a:extLst>
              <a:ext uri="{FF2B5EF4-FFF2-40B4-BE49-F238E27FC236}">
                <a16:creationId xmlns:a16="http://schemas.microsoft.com/office/drawing/2014/main" id="{8257A786-5BD3-40A3-94F0-700B562F991B}"/>
              </a:ext>
            </a:extLst>
          </p:cNvPr>
          <p:cNvSpPr>
            <a:spLocks noGrp="1"/>
          </p:cNvSpPr>
          <p:nvPr>
            <p:ph idx="1"/>
          </p:nvPr>
        </p:nvSpPr>
        <p:spPr/>
        <p:txBody>
          <a:bodyPr/>
          <a:lstStyle/>
          <a:p>
            <a:r>
              <a:rPr lang="nb-NO" dirty="0"/>
              <a:t>De økonomiske tiltakene under krisen har vært midlertidige. Det er et viktig prinsipp. Det er likevel en risiko for at støttetiltakene under pandemien kan skape forventninger om tilsvarende støttetiltak under mindre alvorlige kriser og forstyrrelser som måtte komme fremover. Det kan lede til uheldig risikotaking i forventning om at staten dekker deler av mulige tap, og deretter til lobbyvirksomhet og politisk press som resulterer i vedtak som svekker offentlige finanser. Det vil i så fall også kunne svekke den langsiktige bærekraften i statsfinansene.</a:t>
            </a:r>
          </a:p>
        </p:txBody>
      </p:sp>
      <p:sp>
        <p:nvSpPr>
          <p:cNvPr id="4" name="Plassholder for tekst 3">
            <a:extLst>
              <a:ext uri="{FF2B5EF4-FFF2-40B4-BE49-F238E27FC236}">
                <a16:creationId xmlns:a16="http://schemas.microsoft.com/office/drawing/2014/main" id="{028A104B-500C-4CFE-9013-3FB8DFD68CF2}"/>
              </a:ext>
            </a:extLst>
          </p:cNvPr>
          <p:cNvSpPr>
            <a:spLocks noGrp="1"/>
          </p:cNvSpPr>
          <p:nvPr>
            <p:ph type="body" sz="quarter" idx="15"/>
          </p:nvPr>
        </p:nvSpPr>
        <p:spPr/>
        <p:txBody>
          <a:bodyPr/>
          <a:lstStyle/>
          <a:p>
            <a:endParaRPr lang="nb-NO"/>
          </a:p>
        </p:txBody>
      </p:sp>
      <p:sp>
        <p:nvSpPr>
          <p:cNvPr id="5" name="Plassholder for lysbildenummer 4">
            <a:extLst>
              <a:ext uri="{FF2B5EF4-FFF2-40B4-BE49-F238E27FC236}">
                <a16:creationId xmlns:a16="http://schemas.microsoft.com/office/drawing/2014/main" id="{CC525372-5D18-4E63-BE55-82273974C5CD}"/>
              </a:ext>
            </a:extLst>
          </p:cNvPr>
          <p:cNvSpPr>
            <a:spLocks noGrp="1"/>
          </p:cNvSpPr>
          <p:nvPr>
            <p:ph type="sldNum" sz="quarter" idx="4"/>
          </p:nvPr>
        </p:nvSpPr>
        <p:spPr/>
        <p:txBody>
          <a:bodyPr/>
          <a:lstStyle/>
          <a:p>
            <a:fld id="{29E3B291-050D-4A82-B0A1-DB349FC61753}" type="slidenum">
              <a:rPr lang="nb-NO" smtClean="0"/>
              <a:pPr/>
              <a:t>2</a:t>
            </a:fld>
            <a:endParaRPr lang="nb-NO" dirty="0"/>
          </a:p>
        </p:txBody>
      </p:sp>
    </p:spTree>
    <p:extLst>
      <p:ext uri="{BB962C8B-B14F-4D97-AF65-F5344CB8AC3E}">
        <p14:creationId xmlns:p14="http://schemas.microsoft.com/office/powerpoint/2010/main" val="2802033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BFA830A-1112-42CC-9AA8-CC5FDDF1E95E}"/>
              </a:ext>
            </a:extLst>
          </p:cNvPr>
          <p:cNvSpPr>
            <a:spLocks noGrp="1"/>
          </p:cNvSpPr>
          <p:nvPr>
            <p:ph type="title"/>
          </p:nvPr>
        </p:nvSpPr>
        <p:spPr/>
        <p:txBody>
          <a:bodyPr/>
          <a:lstStyle/>
          <a:p>
            <a:r>
              <a:rPr lang="nb-NO" dirty="0"/>
              <a:t>Utredningsinstruksen</a:t>
            </a:r>
          </a:p>
        </p:txBody>
      </p:sp>
      <p:sp>
        <p:nvSpPr>
          <p:cNvPr id="3" name="Plassholder for innhold 2">
            <a:extLst>
              <a:ext uri="{FF2B5EF4-FFF2-40B4-BE49-F238E27FC236}">
                <a16:creationId xmlns:a16="http://schemas.microsoft.com/office/drawing/2014/main" id="{E905F345-9A59-40E7-8607-D664A3BBD044}"/>
              </a:ext>
            </a:extLst>
          </p:cNvPr>
          <p:cNvSpPr>
            <a:spLocks noGrp="1"/>
          </p:cNvSpPr>
          <p:nvPr>
            <p:ph idx="1"/>
          </p:nvPr>
        </p:nvSpPr>
        <p:spPr/>
        <p:txBody>
          <a:bodyPr/>
          <a:lstStyle/>
          <a:p>
            <a:pPr algn="l">
              <a:buFont typeface="+mj-lt"/>
              <a:buAutoNum type="arabicPeriod"/>
            </a:pPr>
            <a:r>
              <a:rPr lang="nb-NO" b="0" i="0" dirty="0">
                <a:solidFill>
                  <a:srgbClr val="333333"/>
                </a:solidFill>
                <a:effectLst/>
                <a:latin typeface="Open Sans" panose="020B0606030504020204" pitchFamily="34" charset="0"/>
              </a:rPr>
              <a:t>Hva er problemet, og hva vil vi oppnå?</a:t>
            </a:r>
          </a:p>
          <a:p>
            <a:pPr algn="l">
              <a:buFont typeface="+mj-lt"/>
              <a:buAutoNum type="arabicPeriod"/>
            </a:pPr>
            <a:r>
              <a:rPr lang="nb-NO" b="0" i="0" dirty="0">
                <a:solidFill>
                  <a:srgbClr val="333333"/>
                </a:solidFill>
                <a:effectLst/>
                <a:latin typeface="Open Sans" panose="020B0606030504020204" pitchFamily="34" charset="0"/>
              </a:rPr>
              <a:t>Hvilke tiltak er relevante?</a:t>
            </a:r>
          </a:p>
          <a:p>
            <a:pPr algn="l">
              <a:buFont typeface="+mj-lt"/>
              <a:buAutoNum type="arabicPeriod"/>
            </a:pPr>
            <a:r>
              <a:rPr lang="nb-NO" b="0" i="0" dirty="0">
                <a:solidFill>
                  <a:srgbClr val="333333"/>
                </a:solidFill>
                <a:effectLst/>
                <a:latin typeface="Open Sans" panose="020B0606030504020204" pitchFamily="34" charset="0"/>
              </a:rPr>
              <a:t>Hvilke prinsipielle spørsmål reiser tiltakene?</a:t>
            </a:r>
          </a:p>
          <a:p>
            <a:pPr algn="l">
              <a:buFont typeface="+mj-lt"/>
              <a:buAutoNum type="arabicPeriod"/>
            </a:pPr>
            <a:r>
              <a:rPr lang="nb-NO" b="0" i="0" dirty="0">
                <a:solidFill>
                  <a:srgbClr val="333333"/>
                </a:solidFill>
                <a:effectLst/>
                <a:latin typeface="Open Sans" panose="020B0606030504020204" pitchFamily="34" charset="0"/>
              </a:rPr>
              <a:t>Hva er de positive og negative virkningene av tiltakene, hvor varige er de, og hvem blir berørt?</a:t>
            </a:r>
          </a:p>
          <a:p>
            <a:pPr algn="l">
              <a:buFont typeface="+mj-lt"/>
              <a:buAutoNum type="arabicPeriod"/>
            </a:pPr>
            <a:r>
              <a:rPr lang="nb-NO" b="0" i="0" dirty="0">
                <a:solidFill>
                  <a:srgbClr val="333333"/>
                </a:solidFill>
                <a:effectLst/>
                <a:latin typeface="Open Sans" panose="020B0606030504020204" pitchFamily="34" charset="0"/>
              </a:rPr>
              <a:t>Hvilket tiltak anbefales, og hvorfor?</a:t>
            </a:r>
          </a:p>
          <a:p>
            <a:pPr algn="l">
              <a:buFont typeface="+mj-lt"/>
              <a:buAutoNum type="arabicPeriod"/>
            </a:pPr>
            <a:r>
              <a:rPr lang="nb-NO" b="0" i="0" dirty="0">
                <a:solidFill>
                  <a:srgbClr val="333333"/>
                </a:solidFill>
                <a:effectLst/>
                <a:latin typeface="Open Sans" panose="020B0606030504020204" pitchFamily="34" charset="0"/>
              </a:rPr>
              <a:t>Hva er forutsetningene for en vellykket gjennomføring?</a:t>
            </a:r>
          </a:p>
          <a:p>
            <a:endParaRPr lang="nb-NO" dirty="0"/>
          </a:p>
        </p:txBody>
      </p:sp>
      <p:sp>
        <p:nvSpPr>
          <p:cNvPr id="4" name="Plassholder for tekst 3">
            <a:extLst>
              <a:ext uri="{FF2B5EF4-FFF2-40B4-BE49-F238E27FC236}">
                <a16:creationId xmlns:a16="http://schemas.microsoft.com/office/drawing/2014/main" id="{98F9857F-2777-4EC5-88DD-70DE62579DB3}"/>
              </a:ext>
            </a:extLst>
          </p:cNvPr>
          <p:cNvSpPr>
            <a:spLocks noGrp="1"/>
          </p:cNvSpPr>
          <p:nvPr>
            <p:ph type="body" sz="quarter" idx="15"/>
          </p:nvPr>
        </p:nvSpPr>
        <p:spPr/>
        <p:txBody>
          <a:bodyPr/>
          <a:lstStyle/>
          <a:p>
            <a:endParaRPr lang="nb-NO"/>
          </a:p>
        </p:txBody>
      </p:sp>
      <p:sp>
        <p:nvSpPr>
          <p:cNvPr id="5" name="Plassholder for lysbildenummer 4">
            <a:extLst>
              <a:ext uri="{FF2B5EF4-FFF2-40B4-BE49-F238E27FC236}">
                <a16:creationId xmlns:a16="http://schemas.microsoft.com/office/drawing/2014/main" id="{074AAE8D-245A-4CB5-BECC-7A8ECE75DC7A}"/>
              </a:ext>
            </a:extLst>
          </p:cNvPr>
          <p:cNvSpPr>
            <a:spLocks noGrp="1"/>
          </p:cNvSpPr>
          <p:nvPr>
            <p:ph type="sldNum" sz="quarter" idx="4"/>
          </p:nvPr>
        </p:nvSpPr>
        <p:spPr/>
        <p:txBody>
          <a:bodyPr/>
          <a:lstStyle/>
          <a:p>
            <a:fld id="{29E3B291-050D-4A82-B0A1-DB349FC61753}" type="slidenum">
              <a:rPr lang="nb-NO" smtClean="0"/>
              <a:pPr/>
              <a:t>3</a:t>
            </a:fld>
            <a:endParaRPr lang="nb-NO" dirty="0"/>
          </a:p>
        </p:txBody>
      </p:sp>
    </p:spTree>
    <p:extLst>
      <p:ext uri="{BB962C8B-B14F-4D97-AF65-F5344CB8AC3E}">
        <p14:creationId xmlns:p14="http://schemas.microsoft.com/office/powerpoint/2010/main" val="2728703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EB70BE3-C092-482B-A73B-B97718F8BDB8}"/>
              </a:ext>
            </a:extLst>
          </p:cNvPr>
          <p:cNvSpPr>
            <a:spLocks noGrp="1"/>
          </p:cNvSpPr>
          <p:nvPr>
            <p:ph type="title"/>
          </p:nvPr>
        </p:nvSpPr>
        <p:spPr/>
        <p:txBody>
          <a:bodyPr/>
          <a:lstStyle/>
          <a:p>
            <a:r>
              <a:rPr lang="nb-NO" dirty="0"/>
              <a:t>Støttetiltak</a:t>
            </a:r>
          </a:p>
        </p:txBody>
      </p:sp>
      <p:sp>
        <p:nvSpPr>
          <p:cNvPr id="3" name="Plassholder for innhold 2">
            <a:extLst>
              <a:ext uri="{FF2B5EF4-FFF2-40B4-BE49-F238E27FC236}">
                <a16:creationId xmlns:a16="http://schemas.microsoft.com/office/drawing/2014/main" id="{6ECAFED1-FC3D-40B2-B165-E9762849FBD4}"/>
              </a:ext>
            </a:extLst>
          </p:cNvPr>
          <p:cNvSpPr>
            <a:spLocks noGrp="1"/>
          </p:cNvSpPr>
          <p:nvPr>
            <p:ph idx="1"/>
          </p:nvPr>
        </p:nvSpPr>
        <p:spPr/>
        <p:txBody>
          <a:bodyPr/>
          <a:lstStyle/>
          <a:p>
            <a:r>
              <a:rPr lang="nb-NO" dirty="0"/>
              <a:t>Lånegarantiordning</a:t>
            </a:r>
          </a:p>
          <a:p>
            <a:r>
              <a:rPr lang="nb-NO" dirty="0"/>
              <a:t>Kompensasjonsordning for uunngåelige faste kostnader</a:t>
            </a:r>
          </a:p>
          <a:p>
            <a:r>
              <a:rPr lang="nb-NO" dirty="0"/>
              <a:t>Lønnsstøtteordning for å ta tilbake permitterte</a:t>
            </a:r>
          </a:p>
          <a:p>
            <a:r>
              <a:rPr lang="nb-NO" dirty="0"/>
              <a:t>Lønnsstøtteordning for å ikke permittere</a:t>
            </a:r>
          </a:p>
          <a:p>
            <a:r>
              <a:rPr lang="nb-NO" dirty="0"/>
              <a:t>Oljeskattepakke</a:t>
            </a:r>
          </a:p>
          <a:p>
            <a:r>
              <a:rPr lang="nb-NO" dirty="0"/>
              <a:t>Kulturstøtteordninger</a:t>
            </a:r>
          </a:p>
        </p:txBody>
      </p:sp>
      <p:sp>
        <p:nvSpPr>
          <p:cNvPr id="4" name="Plassholder for tekst 3">
            <a:extLst>
              <a:ext uri="{FF2B5EF4-FFF2-40B4-BE49-F238E27FC236}">
                <a16:creationId xmlns:a16="http://schemas.microsoft.com/office/drawing/2014/main" id="{0B4663C7-C439-4610-A640-C707AF04FCF3}"/>
              </a:ext>
            </a:extLst>
          </p:cNvPr>
          <p:cNvSpPr>
            <a:spLocks noGrp="1"/>
          </p:cNvSpPr>
          <p:nvPr>
            <p:ph type="body" sz="quarter" idx="15"/>
          </p:nvPr>
        </p:nvSpPr>
        <p:spPr/>
        <p:txBody>
          <a:bodyPr/>
          <a:lstStyle/>
          <a:p>
            <a:endParaRPr lang="nb-NO"/>
          </a:p>
        </p:txBody>
      </p:sp>
      <p:sp>
        <p:nvSpPr>
          <p:cNvPr id="5" name="Plassholder for lysbildenummer 4">
            <a:extLst>
              <a:ext uri="{FF2B5EF4-FFF2-40B4-BE49-F238E27FC236}">
                <a16:creationId xmlns:a16="http://schemas.microsoft.com/office/drawing/2014/main" id="{7D614938-1BE6-436F-8999-B2B54A4D041B}"/>
              </a:ext>
            </a:extLst>
          </p:cNvPr>
          <p:cNvSpPr>
            <a:spLocks noGrp="1"/>
          </p:cNvSpPr>
          <p:nvPr>
            <p:ph type="sldNum" sz="quarter" idx="4"/>
          </p:nvPr>
        </p:nvSpPr>
        <p:spPr/>
        <p:txBody>
          <a:bodyPr/>
          <a:lstStyle/>
          <a:p>
            <a:fld id="{29E3B291-050D-4A82-B0A1-DB349FC61753}" type="slidenum">
              <a:rPr lang="nb-NO" smtClean="0"/>
              <a:pPr/>
              <a:t>4</a:t>
            </a:fld>
            <a:endParaRPr lang="nb-NO" dirty="0"/>
          </a:p>
        </p:txBody>
      </p:sp>
    </p:spTree>
    <p:extLst>
      <p:ext uri="{BB962C8B-B14F-4D97-AF65-F5344CB8AC3E}">
        <p14:creationId xmlns:p14="http://schemas.microsoft.com/office/powerpoint/2010/main" val="1890099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D4792F2-AA2B-4F8F-963E-ADF506AC84F6}"/>
              </a:ext>
            </a:extLst>
          </p:cNvPr>
          <p:cNvSpPr>
            <a:spLocks noGrp="1"/>
          </p:cNvSpPr>
          <p:nvPr>
            <p:ph type="title"/>
          </p:nvPr>
        </p:nvSpPr>
        <p:spPr/>
        <p:txBody>
          <a:bodyPr/>
          <a:lstStyle/>
          <a:p>
            <a:r>
              <a:rPr lang="nb-NO" dirty="0"/>
              <a:t>Strømstøtte til næringslivet</a:t>
            </a:r>
          </a:p>
        </p:txBody>
      </p:sp>
      <p:sp>
        <p:nvSpPr>
          <p:cNvPr id="3" name="Plassholder for innhold 2">
            <a:extLst>
              <a:ext uri="{FF2B5EF4-FFF2-40B4-BE49-F238E27FC236}">
                <a16:creationId xmlns:a16="http://schemas.microsoft.com/office/drawing/2014/main" id="{89501257-70B2-421C-9828-2208623E632C}"/>
              </a:ext>
            </a:extLst>
          </p:cNvPr>
          <p:cNvSpPr>
            <a:spLocks noGrp="1"/>
          </p:cNvSpPr>
          <p:nvPr>
            <p:ph idx="1"/>
          </p:nvPr>
        </p:nvSpPr>
        <p:spPr>
          <a:xfrm>
            <a:off x="838200" y="1690688"/>
            <a:ext cx="9000000" cy="4351338"/>
          </a:xfrm>
        </p:spPr>
        <p:txBody>
          <a:bodyPr/>
          <a:lstStyle/>
          <a:p>
            <a:r>
              <a:rPr lang="nb-NO" dirty="0"/>
              <a:t>Hva er formålet?</a:t>
            </a:r>
          </a:p>
          <a:p>
            <a:pPr lvl="1"/>
            <a:r>
              <a:rPr lang="nb-NO" dirty="0"/>
              <a:t>Konkurranseforhold</a:t>
            </a:r>
          </a:p>
          <a:p>
            <a:pPr lvl="1"/>
            <a:r>
              <a:rPr lang="nb-NO" dirty="0"/>
              <a:t>Energieffektivisering, omstilling</a:t>
            </a:r>
          </a:p>
          <a:p>
            <a:pPr lvl="1"/>
            <a:r>
              <a:rPr lang="nb-NO" dirty="0"/>
              <a:t>Unngå konkurser</a:t>
            </a:r>
          </a:p>
          <a:p>
            <a:pPr lvl="1"/>
            <a:r>
              <a:rPr lang="nb-NO" dirty="0" err="1"/>
              <a:t>Likviditetsttøtte</a:t>
            </a:r>
            <a:endParaRPr lang="nb-NO" dirty="0"/>
          </a:p>
          <a:p>
            <a:pPr lvl="1"/>
            <a:endParaRPr lang="nb-NO" dirty="0"/>
          </a:p>
          <a:p>
            <a:endParaRPr lang="nb-NO" dirty="0"/>
          </a:p>
          <a:p>
            <a:pPr lvl="1"/>
            <a:endParaRPr lang="nb-NO" dirty="0"/>
          </a:p>
          <a:p>
            <a:pPr marL="457200" lvl="1" indent="0">
              <a:buNone/>
            </a:pPr>
            <a:br>
              <a:rPr lang="nb-NO" dirty="0"/>
            </a:br>
            <a:endParaRPr lang="nb-NO" dirty="0"/>
          </a:p>
        </p:txBody>
      </p:sp>
      <p:sp>
        <p:nvSpPr>
          <p:cNvPr id="4" name="Plassholder for tekst 3">
            <a:extLst>
              <a:ext uri="{FF2B5EF4-FFF2-40B4-BE49-F238E27FC236}">
                <a16:creationId xmlns:a16="http://schemas.microsoft.com/office/drawing/2014/main" id="{F08AC08F-8407-4687-894A-F8792A43DCB3}"/>
              </a:ext>
            </a:extLst>
          </p:cNvPr>
          <p:cNvSpPr>
            <a:spLocks noGrp="1"/>
          </p:cNvSpPr>
          <p:nvPr>
            <p:ph type="body" sz="quarter" idx="15"/>
          </p:nvPr>
        </p:nvSpPr>
        <p:spPr/>
        <p:txBody>
          <a:bodyPr/>
          <a:lstStyle/>
          <a:p>
            <a:endParaRPr lang="nb-NO" dirty="0"/>
          </a:p>
        </p:txBody>
      </p:sp>
      <p:sp>
        <p:nvSpPr>
          <p:cNvPr id="5" name="Plassholder for lysbildenummer 4">
            <a:extLst>
              <a:ext uri="{FF2B5EF4-FFF2-40B4-BE49-F238E27FC236}">
                <a16:creationId xmlns:a16="http://schemas.microsoft.com/office/drawing/2014/main" id="{DB686370-1676-4817-B7A1-7442B6B0F0B4}"/>
              </a:ext>
            </a:extLst>
          </p:cNvPr>
          <p:cNvSpPr>
            <a:spLocks noGrp="1"/>
          </p:cNvSpPr>
          <p:nvPr>
            <p:ph type="sldNum" sz="quarter" idx="4"/>
          </p:nvPr>
        </p:nvSpPr>
        <p:spPr/>
        <p:txBody>
          <a:bodyPr/>
          <a:lstStyle/>
          <a:p>
            <a:fld id="{29E3B291-050D-4A82-B0A1-DB349FC61753}" type="slidenum">
              <a:rPr lang="nb-NO" smtClean="0"/>
              <a:pPr/>
              <a:t>5</a:t>
            </a:fld>
            <a:endParaRPr lang="nb-NO" dirty="0"/>
          </a:p>
        </p:txBody>
      </p:sp>
    </p:spTree>
    <p:extLst>
      <p:ext uri="{BB962C8B-B14F-4D97-AF65-F5344CB8AC3E}">
        <p14:creationId xmlns:p14="http://schemas.microsoft.com/office/powerpoint/2010/main" val="915581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2DFBDF8-E8A8-4E10-9F12-ABDA71410D69}"/>
              </a:ext>
            </a:extLst>
          </p:cNvPr>
          <p:cNvSpPr>
            <a:spLocks noGrp="1"/>
          </p:cNvSpPr>
          <p:nvPr>
            <p:ph type="title"/>
          </p:nvPr>
        </p:nvSpPr>
        <p:spPr/>
        <p:txBody>
          <a:bodyPr/>
          <a:lstStyle/>
          <a:p>
            <a:r>
              <a:rPr lang="nb-NO" dirty="0"/>
              <a:t>Hvordan innrette støtten?</a:t>
            </a:r>
            <a:br>
              <a:rPr lang="nb-NO" dirty="0"/>
            </a:br>
            <a:endParaRPr lang="nb-NO" dirty="0"/>
          </a:p>
        </p:txBody>
      </p:sp>
      <p:sp>
        <p:nvSpPr>
          <p:cNvPr id="3" name="Plassholder for innhold 2">
            <a:extLst>
              <a:ext uri="{FF2B5EF4-FFF2-40B4-BE49-F238E27FC236}">
                <a16:creationId xmlns:a16="http://schemas.microsoft.com/office/drawing/2014/main" id="{AD634D0B-F309-4A4C-BEF8-B44D70F614AF}"/>
              </a:ext>
            </a:extLst>
          </p:cNvPr>
          <p:cNvSpPr>
            <a:spLocks noGrp="1"/>
          </p:cNvSpPr>
          <p:nvPr>
            <p:ph idx="1"/>
          </p:nvPr>
        </p:nvSpPr>
        <p:spPr/>
        <p:txBody>
          <a:bodyPr/>
          <a:lstStyle/>
          <a:p>
            <a:pPr lvl="1"/>
            <a:r>
              <a:rPr lang="nb-NO" dirty="0"/>
              <a:t>Bred eller målrettet ordning? (ESA, bagatellmessig støtte)</a:t>
            </a:r>
          </a:p>
          <a:p>
            <a:pPr lvl="1"/>
            <a:r>
              <a:rPr lang="nb-NO" dirty="0"/>
              <a:t>Varig </a:t>
            </a:r>
            <a:r>
              <a:rPr lang="nb-NO" dirty="0" err="1"/>
              <a:t>vs</a:t>
            </a:r>
            <a:r>
              <a:rPr lang="nb-NO" dirty="0"/>
              <a:t> midlertidig</a:t>
            </a:r>
          </a:p>
          <a:p>
            <a:pPr lvl="1"/>
            <a:r>
              <a:rPr lang="nb-NO" dirty="0"/>
              <a:t>Hensynet til sløsing</a:t>
            </a:r>
          </a:p>
          <a:p>
            <a:pPr lvl="1"/>
            <a:r>
              <a:rPr lang="nb-NO" dirty="0"/>
              <a:t>Prisfradrag, makspris eller annen støtte?</a:t>
            </a:r>
          </a:p>
          <a:p>
            <a:pPr lvl="1"/>
            <a:r>
              <a:rPr lang="nb-NO" dirty="0"/>
              <a:t>Historisk eller fremtidig strømforbruk?</a:t>
            </a:r>
          </a:p>
          <a:p>
            <a:pPr lvl="1"/>
            <a:r>
              <a:rPr lang="nb-NO" dirty="0"/>
              <a:t>Hensynet til strømrasjonering</a:t>
            </a:r>
          </a:p>
          <a:p>
            <a:pPr lvl="1"/>
            <a:r>
              <a:rPr lang="nb-NO" dirty="0"/>
              <a:t>Rettferdighet</a:t>
            </a:r>
          </a:p>
          <a:p>
            <a:pPr lvl="1"/>
            <a:r>
              <a:rPr lang="nb-NO" dirty="0"/>
              <a:t>Gjennomførbarhet</a:t>
            </a:r>
          </a:p>
          <a:p>
            <a:pPr lvl="1"/>
            <a:endParaRPr lang="nb-NO" dirty="0"/>
          </a:p>
          <a:p>
            <a:endParaRPr lang="nb-NO" dirty="0"/>
          </a:p>
          <a:p>
            <a:endParaRPr lang="nb-NO" dirty="0"/>
          </a:p>
        </p:txBody>
      </p:sp>
      <p:sp>
        <p:nvSpPr>
          <p:cNvPr id="4" name="Plassholder for tekst 3">
            <a:extLst>
              <a:ext uri="{FF2B5EF4-FFF2-40B4-BE49-F238E27FC236}">
                <a16:creationId xmlns:a16="http://schemas.microsoft.com/office/drawing/2014/main" id="{EF8B1B82-B9A0-4321-9BFA-FB78249D9292}"/>
              </a:ext>
            </a:extLst>
          </p:cNvPr>
          <p:cNvSpPr>
            <a:spLocks noGrp="1"/>
          </p:cNvSpPr>
          <p:nvPr>
            <p:ph type="body" sz="quarter" idx="15"/>
          </p:nvPr>
        </p:nvSpPr>
        <p:spPr/>
        <p:txBody>
          <a:bodyPr/>
          <a:lstStyle/>
          <a:p>
            <a:endParaRPr lang="nb-NO"/>
          </a:p>
        </p:txBody>
      </p:sp>
      <p:sp>
        <p:nvSpPr>
          <p:cNvPr id="5" name="Plassholder for lysbildenummer 4">
            <a:extLst>
              <a:ext uri="{FF2B5EF4-FFF2-40B4-BE49-F238E27FC236}">
                <a16:creationId xmlns:a16="http://schemas.microsoft.com/office/drawing/2014/main" id="{B876A806-17E6-4F37-A9AF-ACD9BC3465A7}"/>
              </a:ext>
            </a:extLst>
          </p:cNvPr>
          <p:cNvSpPr>
            <a:spLocks noGrp="1"/>
          </p:cNvSpPr>
          <p:nvPr>
            <p:ph type="sldNum" sz="quarter" idx="4"/>
          </p:nvPr>
        </p:nvSpPr>
        <p:spPr/>
        <p:txBody>
          <a:bodyPr/>
          <a:lstStyle/>
          <a:p>
            <a:fld id="{29E3B291-050D-4A82-B0A1-DB349FC61753}" type="slidenum">
              <a:rPr lang="nb-NO" smtClean="0"/>
              <a:pPr/>
              <a:t>6</a:t>
            </a:fld>
            <a:endParaRPr lang="nb-NO" dirty="0"/>
          </a:p>
        </p:txBody>
      </p:sp>
    </p:spTree>
    <p:extLst>
      <p:ext uri="{BB962C8B-B14F-4D97-AF65-F5344CB8AC3E}">
        <p14:creationId xmlns:p14="http://schemas.microsoft.com/office/powerpoint/2010/main" val="1311541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tekst 3">
            <a:extLst>
              <a:ext uri="{FF2B5EF4-FFF2-40B4-BE49-F238E27FC236}">
                <a16:creationId xmlns:a16="http://schemas.microsoft.com/office/drawing/2014/main" id="{E269636B-7C04-4954-9861-9EDB963EE8C7}"/>
              </a:ext>
            </a:extLst>
          </p:cNvPr>
          <p:cNvSpPr>
            <a:spLocks noGrp="1"/>
          </p:cNvSpPr>
          <p:nvPr>
            <p:ph type="body" sz="quarter" idx="15"/>
          </p:nvPr>
        </p:nvSpPr>
        <p:spPr/>
        <p:txBody>
          <a:bodyPr/>
          <a:lstStyle/>
          <a:p>
            <a:endParaRPr lang="nb-NO"/>
          </a:p>
        </p:txBody>
      </p:sp>
      <p:sp>
        <p:nvSpPr>
          <p:cNvPr id="5" name="Plassholder for lysbildenummer 4">
            <a:extLst>
              <a:ext uri="{FF2B5EF4-FFF2-40B4-BE49-F238E27FC236}">
                <a16:creationId xmlns:a16="http://schemas.microsoft.com/office/drawing/2014/main" id="{D4940398-7699-464C-B931-DF0428EA69A0}"/>
              </a:ext>
            </a:extLst>
          </p:cNvPr>
          <p:cNvSpPr>
            <a:spLocks noGrp="1"/>
          </p:cNvSpPr>
          <p:nvPr>
            <p:ph type="sldNum" sz="quarter" idx="4"/>
          </p:nvPr>
        </p:nvSpPr>
        <p:spPr/>
        <p:txBody>
          <a:bodyPr/>
          <a:lstStyle/>
          <a:p>
            <a:fld id="{29E3B291-050D-4A82-B0A1-DB349FC61753}" type="slidenum">
              <a:rPr lang="nb-NO" smtClean="0"/>
              <a:pPr/>
              <a:t>7</a:t>
            </a:fld>
            <a:endParaRPr lang="nb-NO" dirty="0"/>
          </a:p>
        </p:txBody>
      </p:sp>
      <p:pic>
        <p:nvPicPr>
          <p:cNvPr id="7" name="Bilde 6">
            <a:extLst>
              <a:ext uri="{FF2B5EF4-FFF2-40B4-BE49-F238E27FC236}">
                <a16:creationId xmlns:a16="http://schemas.microsoft.com/office/drawing/2014/main" id="{0AA29938-0E44-4A77-8887-CFA5AF58DA9D}"/>
              </a:ext>
            </a:extLst>
          </p:cNvPr>
          <p:cNvPicPr>
            <a:picLocks noChangeAspect="1"/>
          </p:cNvPicPr>
          <p:nvPr/>
        </p:nvPicPr>
        <p:blipFill>
          <a:blip r:embed="rId2"/>
          <a:stretch>
            <a:fillRect/>
          </a:stretch>
        </p:blipFill>
        <p:spPr>
          <a:xfrm>
            <a:off x="2861700" y="938212"/>
            <a:ext cx="4953000" cy="4981575"/>
          </a:xfrm>
          <a:prstGeom prst="rect">
            <a:avLst/>
          </a:prstGeom>
        </p:spPr>
      </p:pic>
    </p:spTree>
    <p:extLst>
      <p:ext uri="{BB962C8B-B14F-4D97-AF65-F5344CB8AC3E}">
        <p14:creationId xmlns:p14="http://schemas.microsoft.com/office/powerpoint/2010/main" val="3642223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FIN 14 jan 20">
  <a:themeElements>
    <a:clrScheme name="FIN farger okt 19">
      <a:dk1>
        <a:srgbClr val="000000"/>
      </a:dk1>
      <a:lt1>
        <a:srgbClr val="FFFFFF"/>
      </a:lt1>
      <a:dk2>
        <a:srgbClr val="003761"/>
      </a:dk2>
      <a:lt2>
        <a:srgbClr val="FFFFFF"/>
      </a:lt2>
      <a:accent1>
        <a:srgbClr val="4156A6"/>
      </a:accent1>
      <a:accent2>
        <a:srgbClr val="F15D61"/>
      </a:accent2>
      <a:accent3>
        <a:srgbClr val="A6A6A6"/>
      </a:accent3>
      <a:accent4>
        <a:srgbClr val="5B91CC"/>
      </a:accent4>
      <a:accent5>
        <a:srgbClr val="97499C"/>
      </a:accent5>
      <a:accent6>
        <a:srgbClr val="60C3AD"/>
      </a:accent6>
      <a:hlink>
        <a:srgbClr val="30A5FF"/>
      </a:hlink>
      <a:folHlink>
        <a:srgbClr val="FF6875"/>
      </a:folHlink>
    </a:clrScheme>
    <a:fontScheme name="FIN font">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Mørk blå 100">
      <a:srgbClr val="181C62"/>
    </a:custClr>
    <a:custClr name="Mellomblå 100">
      <a:srgbClr val="4156A6"/>
    </a:custClr>
    <a:custClr name="Himmelblå 100">
      <a:srgbClr val="5B91CC"/>
    </a:custClr>
    <a:custClr name="Rød 100">
      <a:srgbClr val="F15D61"/>
    </a:custClr>
    <a:custClr name="Lysgrå">
      <a:srgbClr val="EDEDEE"/>
    </a:custClr>
    <a:custClr name="Lilla 100">
      <a:srgbClr val="97499C"/>
    </a:custClr>
    <a:custClr name="Sjøgrønn 100">
      <a:srgbClr val="008286"/>
    </a:custClr>
    <a:custClr name="Turkis 100">
      <a:srgbClr val="60C3AD"/>
    </a:custClr>
    <a:custClr name="Gul 100">
      <a:srgbClr val="FFDF4F"/>
    </a:custClr>
    <a:custClr name="Sort">
      <a:srgbClr val="000000"/>
    </a:custClr>
    <a:custClr name="Mørk blå 70">
      <a:srgbClr val="5D6091"/>
    </a:custClr>
    <a:custClr name="Mellomblå 70">
      <a:srgbClr val="7A88C1"/>
    </a:custClr>
    <a:custClr name="Himmelblå 70">
      <a:srgbClr val="8CB2DB"/>
    </a:custClr>
    <a:custClr name="Rød 70">
      <a:srgbClr val="F58D90"/>
    </a:custClr>
    <a:custClr name="Lysgrå">
      <a:srgbClr val="EDEDEE"/>
    </a:custClr>
    <a:custClr name="Lilla 70">
      <a:srgbClr val="B67FBA"/>
    </a:custClr>
    <a:custClr name="Sjøgrønn 70">
      <a:srgbClr val="4CA7AA"/>
    </a:custClr>
    <a:custClr name="Turkis 70">
      <a:srgbClr val="8FD5C5"/>
    </a:custClr>
    <a:custClr name="Gul 70">
      <a:srgbClr val="FFE983"/>
    </a:custClr>
    <a:custClr name="Sort">
      <a:srgbClr val="000000"/>
    </a:custClr>
    <a:custClr name="Mørk blå 50">
      <a:srgbClr val="8B8DB0"/>
    </a:custClr>
    <a:custClr name="Mellomblå 50">
      <a:srgbClr val="A0AAD2"/>
    </a:custClr>
    <a:custClr name="Himmelblå 50">
      <a:srgbClr val="ADC8E5"/>
    </a:custClr>
    <a:custClr name="Rød 50">
      <a:srgbClr val="F8AEB0"/>
    </a:custClr>
    <a:custClr name="Lysgrå">
      <a:srgbClr val="EDEDEE"/>
    </a:custClr>
    <a:custClr name="Lilla 50">
      <a:srgbClr val="CBA4CD"/>
    </a:custClr>
    <a:custClr name="Sjøgrønn 50">
      <a:srgbClr val="7FC0C2"/>
    </a:custClr>
    <a:custClr name="Turkis 50">
      <a:srgbClr val="AFE1D6"/>
    </a:custClr>
    <a:custClr name="Gul 50">
      <a:srgbClr val="FFEFA7"/>
    </a:custClr>
    <a:custClr name="Sort">
      <a:srgbClr val="000000"/>
    </a:custClr>
    <a:custClr name="Mørk blå 30">
      <a:srgbClr val="B9BAD0"/>
    </a:custClr>
    <a:custClr name="Mellomblå 30">
      <a:srgbClr val="C6CCE4"/>
    </a:custClr>
    <a:custClr name="Himmelblå 30">
      <a:srgbClr val="CDDEF0"/>
    </a:custClr>
    <a:custClr name="Rød 30">
      <a:srgbClr val="FBCECF"/>
    </a:custClr>
    <a:custClr name="Lysgrå">
      <a:srgbClr val="EDEDEE"/>
    </a:custClr>
    <a:custClr name="Lilla 30">
      <a:srgbClr val="E0C8E1"/>
    </a:custClr>
    <a:custClr name="Sjøgrønn 30">
      <a:srgbClr val="B2D9DA"/>
    </a:custClr>
    <a:custClr name="Turkis 30">
      <a:srgbClr val="CFEDE6"/>
    </a:custClr>
    <a:custClr name="Gul 30">
      <a:srgbClr val="FFF5CA"/>
    </a:custClr>
  </a:custClrLst>
  <a:extLst>
    <a:ext uri="{05A4C25C-085E-4340-85A3-A5531E510DB2}">
      <thm15:themeFamily xmlns:thm15="http://schemas.microsoft.com/office/thememl/2012/main" name="FIN 14 jan 20" id="{65702B27-8E56-4606-92EE-BF9C6F745D32}" vid="{5A559A72-C1E6-400D-B862-B4F661C046E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57AD281D442E324FA880D4101E0265C9" ma:contentTypeVersion="1" ma:contentTypeDescription="Opprett et nytt dokument." ma:contentTypeScope="" ma:versionID="0c6c7d6656d85a290d7b232e2439a441">
  <xsd:schema xmlns:xsd="http://www.w3.org/2001/XMLSchema" xmlns:xs="http://www.w3.org/2001/XMLSchema" xmlns:p="http://schemas.microsoft.com/office/2006/metadata/properties" xmlns:ns2="8d8d26c9-c59d-4550-9d8e-a84d1d4521c9" targetNamespace="http://schemas.microsoft.com/office/2006/metadata/properties" ma:root="true" ma:fieldsID="7ddabe9dc1e5cdff37d9cc0c9b0ab19e" ns2:_="">
    <xsd:import namespace="8d8d26c9-c59d-4550-9d8e-a84d1d4521c9"/>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8d26c9-c59d-4550-9d8e-a84d1d4521c9" elementFormDefault="qualified">
    <xsd:import namespace="http://schemas.microsoft.com/office/2006/documentManagement/types"/>
    <xsd:import namespace="http://schemas.microsoft.com/office/infopath/2007/PartnerControls"/>
    <xsd:element name="SharedWithUsers" ma:index="8"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C4C8B0E-35A0-4E37-BB2B-9A5ACB896D3A}"/>
</file>

<file path=customXml/itemProps2.xml><?xml version="1.0" encoding="utf-8"?>
<ds:datastoreItem xmlns:ds="http://schemas.openxmlformats.org/officeDocument/2006/customXml" ds:itemID="{16957B7C-29E1-4899-BBA9-1D7804F32D7F}"/>
</file>

<file path=customXml/itemProps3.xml><?xml version="1.0" encoding="utf-8"?>
<ds:datastoreItem xmlns:ds="http://schemas.openxmlformats.org/officeDocument/2006/customXml" ds:itemID="{EA39973E-068B-46BD-A6A6-3C106B0737E1}"/>
</file>

<file path=docProps/app.xml><?xml version="1.0" encoding="utf-8"?>
<Properties xmlns="http://schemas.openxmlformats.org/officeDocument/2006/extended-properties" xmlns:vt="http://schemas.openxmlformats.org/officeDocument/2006/docPropsVTypes">
  <Template>Default Theme</Template>
  <TotalTime>26</TotalTime>
  <Words>244</Words>
  <Application>Microsoft Office PowerPoint</Application>
  <PresentationFormat>Widescreen</PresentationFormat>
  <Paragraphs>45</Paragraphs>
  <Slides>7</Slides>
  <Notes>0</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7</vt:i4>
      </vt:variant>
    </vt:vector>
  </HeadingPairs>
  <TitlesOfParts>
    <vt:vector size="10" baseType="lpstr">
      <vt:lpstr>Arial</vt:lpstr>
      <vt:lpstr>Open Sans</vt:lpstr>
      <vt:lpstr>FIN 14 jan 20</vt:lpstr>
      <vt:lpstr>PowerPoint-presentasjon</vt:lpstr>
      <vt:lpstr>Utvalget i uttalelsen 2022:</vt:lpstr>
      <vt:lpstr>Utredningsinstruksen</vt:lpstr>
      <vt:lpstr>Støttetiltak</vt:lpstr>
      <vt:lpstr>Strømstøtte til næringslivet</vt:lpstr>
      <vt:lpstr>Hvordan innrette støtten? </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Holmsen Amund</dc:creator>
  <cp:lastModifiedBy>Holmsen Amund</cp:lastModifiedBy>
  <cp:revision>2</cp:revision>
  <dcterms:created xsi:type="dcterms:W3CDTF">2022-08-24T06:01:20Z</dcterms:created>
  <dcterms:modified xsi:type="dcterms:W3CDTF">2022-08-24T06:27:49Z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0x01010057AD281D442E324FA880D4101E0265C9</vt:lpwstr>
  </property>
</Properties>
</file>