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6858000" cy="9906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2" autoAdjust="0"/>
    <p:restoredTop sz="79255" autoAdjust="0"/>
  </p:normalViewPr>
  <p:slideViewPr>
    <p:cSldViewPr snapToGrid="0">
      <p:cViewPr varScale="1">
        <p:scale>
          <a:sx n="87" d="100"/>
          <a:sy n="87" d="100"/>
        </p:scale>
        <p:origin x="6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BA42-E6F5-4A78-9874-814B06024970}" type="datetimeFigureOut">
              <a:rPr lang="nb-NO" smtClean="0"/>
              <a:t>08.04.2022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C62D-E910-47BA-9209-C3F5545586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002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dirty="0"/>
              <a:t>Bytt lysbildeoppsett for å få andre fargevarianter.</a:t>
            </a:r>
          </a:p>
          <a:p>
            <a:r>
              <a:rPr lang="nb-NO" dirty="0"/>
              <a:t>Med behov for flere varianter må lysbildemal redigeres (da er det også mulig å endre farge </a:t>
            </a:r>
            <a:r>
              <a:rPr lang="nb-NO"/>
              <a:t>på ikonlinjen).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09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dirty="0"/>
              <a:t>Bytt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64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dirty="0"/>
              <a:t>Bytt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02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dirty="0"/>
              <a:t>Bytt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2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FOR Å BYTTE BILDE: Høyreklikk og velg «Endre bilde»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u="none" dirty="0">
                <a:solidFill>
                  <a:srgbClr val="FF0000"/>
                </a:solidFill>
                <a:highlight>
                  <a:srgbClr val="FFFF00"/>
                </a:highlight>
              </a:rPr>
              <a:t>Behold posisjon/størrelse.</a:t>
            </a:r>
          </a:p>
          <a:p>
            <a:endParaRPr lang="nb-NO" dirty="0"/>
          </a:p>
          <a:p>
            <a:r>
              <a:rPr lang="nb-NO" dirty="0"/>
              <a:t>Se alternative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05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FOR Å BYTTE BILDE: Høyreklikk og velg «Endre bilde»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0" u="none" dirty="0">
                <a:solidFill>
                  <a:srgbClr val="FF0000"/>
                </a:solidFill>
                <a:highlight>
                  <a:srgbClr val="FFFF00"/>
                </a:highlight>
              </a:rPr>
              <a:t>Behold posisjon/størrelse.</a:t>
            </a:r>
          </a:p>
          <a:p>
            <a:endParaRPr lang="nb-NO" dirty="0"/>
          </a:p>
          <a:p>
            <a:r>
              <a:rPr lang="nb-NO" dirty="0"/>
              <a:t>Se alternative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32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FOR Å BYTTE ET BILDE: Høyreklikk og velg «Endre bilde»</a:t>
            </a:r>
          </a:p>
          <a:p>
            <a:r>
              <a:rPr lang="nb-NO" sz="3200" b="0" u="none" dirty="0">
                <a:solidFill>
                  <a:srgbClr val="FF0000"/>
                </a:solidFill>
                <a:highlight>
                  <a:srgbClr val="FFFF00"/>
                </a:highlight>
              </a:rPr>
              <a:t>Behold posisjon/størrelse.</a:t>
            </a:r>
          </a:p>
          <a:p>
            <a:endParaRPr lang="nb-NO" dirty="0"/>
          </a:p>
          <a:p>
            <a:r>
              <a:rPr lang="nb-NO" dirty="0"/>
              <a:t>Se alternative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55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intern bruk.</a:t>
            </a:r>
          </a:p>
          <a:p>
            <a:endParaRPr lang="nb-NO" dirty="0"/>
          </a:p>
          <a:p>
            <a:r>
              <a:rPr lang="nb-NO" sz="32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FOR Å BYTTE ET BILDE: Høyreklikk og velg «Endre bilde»</a:t>
            </a:r>
          </a:p>
          <a:p>
            <a:r>
              <a:rPr lang="nb-NO" sz="3200" b="0" u="none" dirty="0">
                <a:solidFill>
                  <a:srgbClr val="FF0000"/>
                </a:solidFill>
                <a:highlight>
                  <a:srgbClr val="FFFF00"/>
                </a:highlight>
              </a:rPr>
              <a:t>Behold posisjon/størrelse.</a:t>
            </a:r>
          </a:p>
          <a:p>
            <a:endParaRPr lang="nb-NO" dirty="0"/>
          </a:p>
          <a:p>
            <a:r>
              <a:rPr lang="nb-NO" dirty="0"/>
              <a:t>Se alternative lysbildeoppsett for å få andre fargevarianter.</a:t>
            </a:r>
          </a:p>
          <a:p>
            <a:endParaRPr lang="nb-NO" dirty="0"/>
          </a:p>
          <a:p>
            <a:r>
              <a:rPr lang="nb-NO" dirty="0"/>
              <a:t>For å få satt opp «ordentlig» plakat for trykk og få det </a:t>
            </a:r>
            <a:r>
              <a:rPr lang="nb-NO" dirty="0" err="1"/>
              <a:t>printet</a:t>
            </a:r>
            <a:r>
              <a:rPr lang="nb-NO" dirty="0"/>
              <a:t> profesjonelt, kontakt depmedia@dss.dep.no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C62D-E910-47BA-9209-C3F55455861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7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0"/>
            <a:ext cx="6858000" cy="8548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4" y="4779034"/>
            <a:ext cx="6644785" cy="3769255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7C3F50C-32DE-4769-B312-BF68F50A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012" y="8145788"/>
            <a:ext cx="6371977" cy="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4940D-DDEC-4788-AD07-4CFE137D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A9D7BF3-9801-4393-840C-321A218C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66A0D6-52BC-4FDE-8FB3-C5BBF5A5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742D41-D897-4E30-8212-3CA35357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414CF6-F4DC-4FA4-A7DB-2900D3BE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98094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302B47-E368-4BE3-9490-0321E906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295614-294C-4774-9D45-CFA6AEEE8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D00766-0A86-4363-B5F1-03C81941F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260D9D-B81E-4E30-A805-4F93C677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2420E26-7D23-4342-AA6A-FE8799B0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818AAA7-D75E-465A-85F5-2F4D7D6F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567925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9A016-D894-485C-BC7A-A77DCF32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6358B8-EC21-46B3-AAD3-EE77F0C13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193FDC-6017-4F3A-B9F9-089381216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5F9FFF-0DAB-4BA4-93D3-D7CA8E66E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A3E8800-7778-4047-BF81-ADB77295D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140DB41-9EE9-4D57-8A6C-93AA183E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313FEFA-500A-455C-9983-F9B3CD39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51450B0-036F-4BB7-827E-D9EE88BB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20234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8325D-F7CA-4FDF-A249-27550D57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435A68-6FD8-416B-B43B-E2DC6C6F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213811F-F207-4031-8319-950BF2AD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1177A88-CB6D-4CF1-AC02-5FAE7181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34388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4D6BF1A-9F7B-44BD-A12F-1CFC2F40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2EF83E-CCF6-463A-B756-DC834EB6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0872C79-39E9-42D2-9109-42963616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67082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E0858E-9335-46E4-911B-22E924A4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39D66FC-429B-4838-A2B7-C40D2E24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C80A87-DFD7-4707-AD6E-70BFFF157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6C8873A-ED7C-4603-A19C-BA852D58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2B4026-2DD6-440C-9931-DD2D3130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7544A5-EE6A-4E87-A3C0-86A41797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2580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D4E181-6958-4D52-86F4-20A60F31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8B50531-6B3A-4C26-86E1-DAA373239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43FE55-7D5F-4B3D-9E36-E8827D9B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9D4BAD-1A54-4486-99AD-FF1582A6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B0413C-CBBA-4F39-800A-43E1A0B0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352D4E-C13E-473B-9817-BE06BD8E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95238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21F4A-60C9-4BAE-81E3-63FA1B62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9B4A6A9-F744-448B-8980-453D5C88F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28B4BEF-CE7E-4190-83A5-EC9E9A16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68F3CC-B13B-45CD-9498-01D2612B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7E00CF-8870-4102-94BC-B6A5AA99A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35924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D1C1AFC-02A7-49F9-8A23-E62ABC2D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8139FA2-2DC4-4995-9C2D-8EA3ABF13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2C82DAB-9675-4854-AB14-90B7F6DD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A7B36C-B093-4567-8AA1-774561B1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8E8898-6792-4C62-B0D3-C27D539B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831131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1579500" y="9124766"/>
            <a:ext cx="3948750" cy="52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kat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0"/>
            <a:ext cx="6858000" cy="8548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4" y="4779034"/>
            <a:ext cx="6644785" cy="3769255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7C3F50C-32DE-4769-B312-BF68F50A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012" y="8145788"/>
            <a:ext cx="6371977" cy="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5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kat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0"/>
            <a:ext cx="6858000" cy="8548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4" y="4779034"/>
            <a:ext cx="6644785" cy="3769255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7C3F50C-32DE-4769-B312-BF68F50A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012" y="8145788"/>
            <a:ext cx="6371977" cy="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kat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0"/>
            <a:ext cx="6858000" cy="85482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14" y="4779034"/>
            <a:ext cx="6644785" cy="3769254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7C3F50C-32DE-4769-B312-BF68F50AF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012" y="8145788"/>
            <a:ext cx="6371977" cy="4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4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kat A4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1"/>
            <a:ext cx="6858000" cy="4494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62"/>
            <a:ext cx="6857999" cy="3890201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kat A4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1"/>
            <a:ext cx="6858000" cy="4494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62"/>
            <a:ext cx="6857999" cy="3890201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kat A4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0E695CA-2824-4BAB-827D-9E57BF7D5BF9}"/>
              </a:ext>
            </a:extLst>
          </p:cNvPr>
          <p:cNvSpPr/>
          <p:nvPr userDrawn="1"/>
        </p:nvSpPr>
        <p:spPr>
          <a:xfrm>
            <a:off x="0" y="1"/>
            <a:ext cx="6858000" cy="4494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EBFE16-1EB1-479D-B044-0F07EE67C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62"/>
            <a:ext cx="6857999" cy="3890201"/>
          </a:xfrm>
          <a:prstGeom prst="rect">
            <a:avLst/>
          </a:prstGeom>
        </p:spPr>
      </p:pic>
      <p:pic>
        <p:nvPicPr>
          <p:cNvPr id="11" name="Grafikk 10" descr="KMD-logo">
            <a:extLst>
              <a:ext uri="{FF2B5EF4-FFF2-40B4-BE49-F238E27FC236}">
                <a16:creationId xmlns:a16="http://schemas.microsoft.com/office/drawing/2014/main" id="{72DE6EBA-C4BC-4C5E-9020-B30BC9DEA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840" y="8953798"/>
            <a:ext cx="2057940" cy="5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B5D5E6-CA6D-4470-83B6-75EB70BBF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7E99004-F369-4A01-89CE-4CA3FE614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91C1E2-7DFC-49A5-A2F4-C496532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D0DE15-03E7-4FA2-8D39-CFE59B61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FBF03E-8C01-4652-805F-1629F1FC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774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EB581-A556-4DCD-810E-2A8B282F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9F8A03-A518-4ADE-96DC-90644B7A4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FF687C-EA54-4207-9C26-E95FF9CE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F8A-1C4F-4E5E-8F53-2A9E84C9A5DB}" type="datetime1">
              <a:rPr lang="nb-NO" smtClean="0"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4A2FEA-4B8E-4108-BECB-62D98EF6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944746-2EAD-4234-AA9F-B1FCAEF8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17896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95506E7-9289-4534-9F02-9E963E8F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3C74AA-EBCC-403E-9953-22933A51F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D2AEFF-B929-4F45-BFD3-F8C986F58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1F8DF8A-1C4F-4E5E-8F53-2A9E84C9A5DB}" type="datetime1">
              <a:rPr lang="nb-NO" smtClean="0"/>
              <a:pPr/>
              <a:t>08.04.2022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921680-3C8C-4DDF-8E3A-A02C462E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3ABC13-0990-4612-BF4C-7E62DAC06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8527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6" r:id="rId3"/>
    <p:sldLayoutId id="2147483708" r:id="rId4"/>
    <p:sldLayoutId id="2147483709" r:id="rId5"/>
    <p:sldLayoutId id="2147483710" r:id="rId6"/>
    <p:sldLayoutId id="2147483711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1255923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3000"/>
              </a:spcAft>
            </a:pPr>
            <a:r>
              <a:rPr lang="nb-NO" sz="3600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4065224"/>
            <a:ext cx="6858000" cy="3316077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endParaRPr lang="nb-NO" sz="1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1255923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3000"/>
              </a:spcAft>
            </a:pPr>
            <a:r>
              <a:rPr lang="nb-NO" sz="3600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4065224"/>
            <a:ext cx="6858000" cy="3316077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endParaRPr lang="nb-NO" sz="1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7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1255923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3000"/>
              </a:spcAft>
            </a:pPr>
            <a:r>
              <a:rPr lang="nb-NO" sz="3600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4065224"/>
            <a:ext cx="6858000" cy="3316077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endParaRPr lang="nb-NO" sz="1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1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1255923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3000"/>
              </a:spcAft>
            </a:pPr>
            <a:r>
              <a:rPr lang="nb-NO" sz="3600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b="1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4065224"/>
            <a:ext cx="6858000" cy="3316077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non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rutrum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id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Vestibulum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feugiat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et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endParaRPr lang="nb-NO" sz="13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572877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2400"/>
              </a:spcAft>
            </a:pPr>
            <a:r>
              <a:rPr lang="nb-NO" sz="3600" b="1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3106758"/>
            <a:ext cx="6858000" cy="1299990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nb-NO" sz="1300" i="1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F48C765-A8B6-4220-9042-7049B8C0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11003"/>
          <a:stretch/>
        </p:blipFill>
        <p:spPr>
          <a:xfrm>
            <a:off x="0" y="4594034"/>
            <a:ext cx="6858001" cy="40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572877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2400"/>
              </a:spcAft>
            </a:pPr>
            <a:r>
              <a:rPr lang="nb-NO" sz="3600" b="1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3106758"/>
            <a:ext cx="6858000" cy="1299990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nb-NO" sz="1300" i="1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F48C765-A8B6-4220-9042-7049B8C08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b="11003"/>
          <a:stretch/>
        </p:blipFill>
        <p:spPr>
          <a:xfrm>
            <a:off x="0" y="4594034"/>
            <a:ext cx="6858001" cy="40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572877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2400"/>
              </a:spcAft>
            </a:pPr>
            <a:r>
              <a:rPr lang="nb-NO" sz="3600" b="1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3106758"/>
            <a:ext cx="6858000" cy="1299990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nb-NO" sz="1300" i="1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F48C765-A8B6-4220-9042-7049B8C08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r="44097" b="11003"/>
          <a:stretch/>
        </p:blipFill>
        <p:spPr>
          <a:xfrm>
            <a:off x="1" y="4594034"/>
            <a:ext cx="3833870" cy="40119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5EBEE8B-5FD5-441E-8878-04C84E405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r="25698"/>
          <a:stretch/>
        </p:blipFill>
        <p:spPr>
          <a:xfrm>
            <a:off x="3933022" y="4594034"/>
            <a:ext cx="2924978" cy="40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5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D52299B5-93BB-4311-9BBA-F7B9B37C6182}"/>
              </a:ext>
            </a:extLst>
          </p:cNvPr>
          <p:cNvSpPr txBox="1"/>
          <p:nvPr/>
        </p:nvSpPr>
        <p:spPr>
          <a:xfrm>
            <a:off x="0" y="572877"/>
            <a:ext cx="6858000" cy="2732183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spcAft>
                <a:spcPts val="2400"/>
              </a:spcAft>
            </a:pPr>
            <a:r>
              <a:rPr lang="nb-NO" sz="3600" b="1" u="none" strike="noStrike" baseline="0" dirty="0">
                <a:solidFill>
                  <a:schemeClr val="bg1"/>
                </a:solidFill>
              </a:rPr>
              <a:t>Kulturlunsj med konspirasjonsteorier</a:t>
            </a:r>
          </a:p>
          <a:p>
            <a:r>
              <a:rPr lang="nb-NO" sz="1900" dirty="0">
                <a:solidFill>
                  <a:schemeClr val="bg1"/>
                </a:solidFill>
              </a:rPr>
              <a:t>Onsdag 11. februar 2022</a:t>
            </a:r>
          </a:p>
          <a:p>
            <a:r>
              <a:rPr lang="nb-NO" sz="1900" dirty="0">
                <a:solidFill>
                  <a:schemeClr val="bg1"/>
                </a:solidFill>
              </a:rPr>
              <a:t>11 30–12 00</a:t>
            </a:r>
          </a:p>
          <a:p>
            <a:r>
              <a:rPr lang="nb-NO" sz="1900" dirty="0">
                <a:solidFill>
                  <a:schemeClr val="bg1"/>
                </a:solidFill>
              </a:rPr>
              <a:t>Auditoriet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9AAD384-E63F-4379-9A55-50B15A5C5577}"/>
              </a:ext>
            </a:extLst>
          </p:cNvPr>
          <p:cNvSpPr txBox="1"/>
          <p:nvPr/>
        </p:nvSpPr>
        <p:spPr>
          <a:xfrm>
            <a:off x="0" y="3106758"/>
            <a:ext cx="6858000" cy="1299990"/>
          </a:xfrm>
          <a:prstGeom prst="rect">
            <a:avLst/>
          </a:prstGeom>
          <a:noFill/>
        </p:spPr>
        <p:txBody>
          <a:bodyPr wrap="square" lIns="792000" rIns="720000" rtlCol="0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cursus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placerat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b-NO" sz="14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nb-NO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nb-NO" sz="1300" i="1" dirty="0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F48C765-A8B6-4220-9042-7049B8C08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3" r="44097" b="11003"/>
          <a:stretch/>
        </p:blipFill>
        <p:spPr>
          <a:xfrm>
            <a:off x="1" y="4594034"/>
            <a:ext cx="3833870" cy="40119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5EBEE8B-5FD5-441E-8878-04C84E405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r="25698"/>
          <a:stretch/>
        </p:blipFill>
        <p:spPr>
          <a:xfrm>
            <a:off x="3933022" y="4594034"/>
            <a:ext cx="2924978" cy="40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DD">
  <a:themeElements>
    <a:clrScheme name="KDD v1">
      <a:dk1>
        <a:sysClr val="windowText" lastClr="000000"/>
      </a:dk1>
      <a:lt1>
        <a:sysClr val="window" lastClr="FFFFFF"/>
      </a:lt1>
      <a:dk2>
        <a:srgbClr val="666666"/>
      </a:dk2>
      <a:lt2>
        <a:srgbClr val="E1E1E1"/>
      </a:lt2>
      <a:accent1>
        <a:srgbClr val="91C887"/>
      </a:accent1>
      <a:accent2>
        <a:srgbClr val="005F32"/>
      </a:accent2>
      <a:accent3>
        <a:srgbClr val="D0E7F8"/>
      </a:accent3>
      <a:accent4>
        <a:srgbClr val="0084BD"/>
      </a:accent4>
      <a:accent5>
        <a:srgbClr val="002E5E"/>
      </a:accent5>
      <a:accent6>
        <a:srgbClr val="F39000"/>
      </a:accent6>
      <a:hlink>
        <a:srgbClr val="0084BD"/>
      </a:hlink>
      <a:folHlink>
        <a:srgbClr val="0084BD"/>
      </a:folHlink>
    </a:clrScheme>
    <a:fontScheme name="DSS Skrifttema (Open Sans)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KDD</Template>
  <TotalTime>53</TotalTime>
  <Words>822</Words>
  <Application>Microsoft Office PowerPoint</Application>
  <PresentationFormat>A4 (210 x 297 mm)</PresentationFormat>
  <Paragraphs>101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KDD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Herland Kristell Karianne</dc:creator>
  <cp:lastModifiedBy>Rogne Jonas Madsen</cp:lastModifiedBy>
  <cp:revision>11</cp:revision>
  <dcterms:created xsi:type="dcterms:W3CDTF">2022-04-08T09:09:49Z</dcterms:created>
  <dcterms:modified xsi:type="dcterms:W3CDTF">2022-04-08T12:51:58Z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a0defb-d95a-4801-9cac-afdefc91cdbd_Enabled">
    <vt:lpwstr>true</vt:lpwstr>
  </property>
  <property fmtid="{D5CDD505-2E9C-101B-9397-08002B2CF9AE}" pid="3" name="MSIP_Label_b7a0defb-d95a-4801-9cac-afdefc91cdbd_SetDate">
    <vt:lpwstr>2022-04-08T09:09:50Z</vt:lpwstr>
  </property>
  <property fmtid="{D5CDD505-2E9C-101B-9397-08002B2CF9AE}" pid="4" name="MSIP_Label_b7a0defb-d95a-4801-9cac-afdefc91cdbd_Method">
    <vt:lpwstr>Standard</vt:lpwstr>
  </property>
  <property fmtid="{D5CDD505-2E9C-101B-9397-08002B2CF9AE}" pid="5" name="MSIP_Label_b7a0defb-d95a-4801-9cac-afdefc91cdbd_Name">
    <vt:lpwstr>Intern (KDD)</vt:lpwstr>
  </property>
  <property fmtid="{D5CDD505-2E9C-101B-9397-08002B2CF9AE}" pid="6" name="MSIP_Label_b7a0defb-d95a-4801-9cac-afdefc91cdbd_SiteId">
    <vt:lpwstr>f696e186-1c3b-44cd-bf76-5ace0e7007bd</vt:lpwstr>
  </property>
  <property fmtid="{D5CDD505-2E9C-101B-9397-08002B2CF9AE}" pid="7" name="MSIP_Label_b7a0defb-d95a-4801-9cac-afdefc91cdbd_ActionId">
    <vt:lpwstr>3f96549b-9ba0-4b04-9fba-1f11509671d7</vt:lpwstr>
  </property>
  <property fmtid="{D5CDD505-2E9C-101B-9397-08002B2CF9AE}" pid="8" name="MSIP_Label_b7a0defb-d95a-4801-9cac-afdefc91cdbd_ContentBits">
    <vt:lpwstr>0</vt:lpwstr>
  </property>
</Properties>
</file>