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05" r:id="rId2"/>
    <p:sldMasterId id="2147484680" r:id="rId3"/>
  </p:sldMasterIdLst>
  <p:notesMasterIdLst>
    <p:notesMasterId r:id="rId5"/>
  </p:notesMasterIdLst>
  <p:handoutMasterIdLst>
    <p:handoutMasterId r:id="rId6"/>
  </p:handoutMasterIdLst>
  <p:sldIdLst>
    <p:sldId id="402" r:id="rId4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orient="horz" pos="2750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FE5"/>
    <a:srgbClr val="BB051B"/>
    <a:srgbClr val="3DC4FF"/>
    <a:srgbClr val="33CCCC"/>
    <a:srgbClr val="7C96AD"/>
    <a:srgbClr val="7F899E"/>
    <a:srgbClr val="B20519"/>
    <a:srgbClr val="B20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62601" autoAdjust="0"/>
  </p:normalViewPr>
  <p:slideViewPr>
    <p:cSldViewPr>
      <p:cViewPr varScale="1">
        <p:scale>
          <a:sx n="72" d="100"/>
          <a:sy n="72" d="100"/>
        </p:scale>
        <p:origin x="1542" y="174"/>
      </p:cViewPr>
      <p:guideLst>
        <p:guide orient="horz" pos="2523"/>
        <p:guide orient="horz" pos="2750"/>
        <p:guide pos="2880"/>
        <p:guide pos="448"/>
      </p:guideLst>
    </p:cSldViewPr>
  </p:slideViewPr>
  <p:outlineViewPr>
    <p:cViewPr>
      <p:scale>
        <a:sx n="33" d="100"/>
        <a:sy n="33" d="100"/>
      </p:scale>
      <p:origin x="0" y="-27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37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5AC417-57F9-4705-AF1A-B12CE74A5D21}" type="datetimeFigureOut">
              <a:rPr lang="nb-NO"/>
              <a:pPr>
                <a:defRPr/>
              </a:pPr>
              <a:t>30.01.2017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539E48-A33A-4587-9768-704DAE9BA20C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7690576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F602709-4C45-40AB-9490-57F5983AA539}" type="datetimeFigureOut">
              <a:rPr lang="nb-NO"/>
              <a:pPr>
                <a:defRPr/>
              </a:pPr>
              <a:t>30.01.2017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5C642C-6DCE-4D5B-97C0-EFF5076F03E1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618263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C642C-6DCE-4D5B-97C0-EFF5076F03E1}" type="slidenum">
              <a:rPr lang="nb-NO" altLang="nb-NO" smtClean="0"/>
              <a:pPr>
                <a:defRPr/>
              </a:pPr>
              <a:t>1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48160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ppsett_Full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elfigur_HALV2_original_illustrasjon_fullfarge_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r="461" b="36823"/>
          <a:stretch>
            <a:fillRect/>
          </a:stretch>
        </p:blipFill>
        <p:spPr bwMode="auto">
          <a:xfrm>
            <a:off x="12700" y="3167063"/>
            <a:ext cx="9144000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Norsk mal: Startside fullfarge</a:t>
            </a:r>
          </a:p>
        </p:txBody>
      </p:sp>
      <p:sp>
        <p:nvSpPr>
          <p:cNvPr id="7" name="TekstSylinder 13"/>
          <p:cNvSpPr txBox="1">
            <a:spLocks noChangeArrowheads="1"/>
          </p:cNvSpPr>
          <p:nvPr userDrawn="1"/>
        </p:nvSpPr>
        <p:spPr bwMode="auto">
          <a:xfrm>
            <a:off x="-2124075" y="4929188"/>
            <a:ext cx="1836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engelsk mal</a:t>
            </a:r>
          </a:p>
          <a:p>
            <a:pPr eaLnBrk="1" hangingPunct="1">
              <a:defRPr/>
            </a:pPr>
            <a:r>
              <a:rPr lang="nb-NO" altLang="nb-NO" sz="1200" dirty="0" smtClean="0"/>
              <a:t>Klikk på utformingsfanen og velg DEPMAL – engelsk.</a:t>
            </a:r>
          </a:p>
          <a:p>
            <a:pPr eaLnBrk="1" hangingPunct="1">
              <a:defRPr/>
            </a:pPr>
            <a:r>
              <a:rPr lang="nb-NO" altLang="nb-NO" sz="1200" dirty="0" smtClean="0"/>
              <a:t>Eller  velg  DEPMAL– engelsk under 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oppsett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.</a:t>
            </a:r>
          </a:p>
        </p:txBody>
      </p:sp>
      <p:pic>
        <p:nvPicPr>
          <p:cNvPr id="8" name="Picture 12" descr="KMD2CB8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19125"/>
            <a:ext cx="28797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077072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47F5A-23BC-4F51-8AF7-011C6204AB56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6747-BFA8-4AAC-B9BF-2BDFAC9551C0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4496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8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Norsk mal:1 utfallende bilde</a:t>
            </a:r>
          </a:p>
        </p:txBody>
      </p:sp>
      <p:sp>
        <p:nvSpPr>
          <p:cNvPr id="4" name="TekstSylinder 6"/>
          <p:cNvSpPr txBox="1">
            <a:spLocks noChangeArrowheads="1"/>
          </p:cNvSpPr>
          <p:nvPr userDrawn="1"/>
        </p:nvSpPr>
        <p:spPr bwMode="auto">
          <a:xfrm>
            <a:off x="-2268538" y="4745038"/>
            <a:ext cx="201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 bilde:</a:t>
            </a:r>
          </a:p>
          <a:p>
            <a:pPr eaLnBrk="1" hangingPunct="1">
              <a:defRPr/>
            </a:pPr>
            <a:r>
              <a:rPr lang="nb-NO" altLang="nb-NO" sz="1200" dirty="0" smtClean="0"/>
              <a:t>Bildestørrelse kan forandres ved å dra i bilderammen eller </a:t>
            </a:r>
            <a:r>
              <a:rPr lang="nb-NO" altLang="nb-NO" sz="1200" dirty="0" err="1" smtClean="0"/>
              <a:t>høyreklikke</a:t>
            </a:r>
            <a:r>
              <a:rPr lang="nb-NO" altLang="nb-NO" sz="1200" dirty="0" smtClean="0"/>
              <a:t> på rammen og klikke på størrelse og plassering</a:t>
            </a:r>
          </a:p>
        </p:txBody>
      </p:sp>
      <p:sp>
        <p:nvSpPr>
          <p:cNvPr id="5" name="TekstSylinder 7"/>
          <p:cNvSpPr txBox="1">
            <a:spLocks noChangeArrowheads="1"/>
          </p:cNvSpPr>
          <p:nvPr userDrawn="1"/>
        </p:nvSpPr>
        <p:spPr bwMode="auto">
          <a:xfrm>
            <a:off x="-2305050" y="3716338"/>
            <a:ext cx="2016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 bilde:</a:t>
            </a:r>
          </a:p>
          <a:p>
            <a:pPr eaLnBrk="1" hangingPunct="1">
              <a:defRPr/>
            </a:pPr>
            <a:r>
              <a:rPr lang="nb-NO" altLang="nb-NO" sz="1200" dirty="0" smtClean="0"/>
              <a:t>For best oppløsning anbefales </a:t>
            </a:r>
            <a:r>
              <a:rPr lang="nb-NO" altLang="nb-NO" sz="1200" dirty="0" err="1" smtClean="0"/>
              <a:t>jpg</a:t>
            </a:r>
            <a:r>
              <a:rPr lang="nb-NO" altLang="nb-NO" sz="1200" dirty="0" smtClean="0"/>
              <a:t> og </a:t>
            </a:r>
            <a:r>
              <a:rPr lang="nb-NO" altLang="nb-NO" sz="1200" dirty="0" err="1" smtClean="0"/>
              <a:t>png</a:t>
            </a:r>
            <a:r>
              <a:rPr lang="nb-NO" altLang="nb-NO" sz="1200" dirty="0" smtClean="0"/>
              <a:t>-format.</a:t>
            </a:r>
          </a:p>
        </p:txBody>
      </p:sp>
      <p:pic>
        <p:nvPicPr>
          <p:cNvPr id="6" name="Picture 12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bilde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34523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1138-18DE-47FC-A38F-4996509B686C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CD502-0124-48BE-984D-7567DF5E27B5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26116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8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Norsk mal: Diagram</a:t>
            </a:r>
          </a:p>
        </p:txBody>
      </p:sp>
      <p:sp>
        <p:nvSpPr>
          <p:cNvPr id="5" name="TekstSylinder 10"/>
          <p:cNvSpPr txBox="1">
            <a:spLocks noChangeArrowheads="1"/>
          </p:cNvSpPr>
          <p:nvPr userDrawn="1"/>
        </p:nvSpPr>
        <p:spPr bwMode="auto">
          <a:xfrm>
            <a:off x="-2160588" y="5113338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b="1" dirty="0" smtClean="0"/>
              <a:t>Tips  farger:</a:t>
            </a:r>
          </a:p>
          <a:p>
            <a:pPr eaLnBrk="1" hangingPunct="1">
              <a:defRPr/>
            </a:pPr>
            <a:r>
              <a:rPr lang="nb-NO" sz="1200" dirty="0" smtClean="0"/>
              <a:t>KRDs fargepalett er lagt inn i malen og vil brukes automatisk i diagrammer og grafer</a:t>
            </a:r>
          </a:p>
        </p:txBody>
      </p:sp>
      <p:pic>
        <p:nvPicPr>
          <p:cNvPr id="6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chart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3683-E8B6-4D24-94FC-F928B71ECDE8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32DB-DD7D-4696-B2CD-C61FC7711941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329166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8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Norsk mal: Tabell</a:t>
            </a:r>
          </a:p>
        </p:txBody>
      </p:sp>
      <p:sp>
        <p:nvSpPr>
          <p:cNvPr id="5" name="TekstSylinder 10"/>
          <p:cNvSpPr txBox="1">
            <a:spLocks noChangeArrowheads="1"/>
          </p:cNvSpPr>
          <p:nvPr userDrawn="1"/>
        </p:nvSpPr>
        <p:spPr bwMode="auto">
          <a:xfrm>
            <a:off x="-2160588" y="5113338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b="1" dirty="0" smtClean="0"/>
              <a:t>Tips  farger:</a:t>
            </a:r>
          </a:p>
          <a:p>
            <a:pPr eaLnBrk="1" hangingPunct="1">
              <a:defRPr/>
            </a:pPr>
            <a:r>
              <a:rPr lang="nb-NO" sz="1200" dirty="0" smtClean="0"/>
              <a:t>KRDs fargepalett er lagt inn i malen og vil brukes automatisk i diagrammer og grafer</a:t>
            </a:r>
          </a:p>
        </p:txBody>
      </p:sp>
      <p:pic>
        <p:nvPicPr>
          <p:cNvPr id="6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table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EC775-8CBC-486F-801E-D03D687414F8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D575-49B0-4B42-AC3A-43695ECD4536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57558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8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Norsk mal: To innholdsdeler - Sammenlikning</a:t>
            </a:r>
          </a:p>
        </p:txBody>
      </p:sp>
      <p:sp>
        <p:nvSpPr>
          <p:cNvPr id="6" name="TekstSylinder 10"/>
          <p:cNvSpPr txBox="1">
            <a:spLocks noChangeArrowheads="1"/>
          </p:cNvSpPr>
          <p:nvPr userDrawn="1"/>
        </p:nvSpPr>
        <p:spPr bwMode="auto">
          <a:xfrm>
            <a:off x="-2160588" y="5113338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b="1" dirty="0" smtClean="0"/>
              <a:t>Tips  farger:</a:t>
            </a:r>
          </a:p>
          <a:p>
            <a:pPr eaLnBrk="1" hangingPunct="1">
              <a:defRPr/>
            </a:pPr>
            <a:r>
              <a:rPr lang="nb-NO" sz="1200" dirty="0" smtClean="0"/>
              <a:t>KRDs fargepalett er lagt inn i malen og vil brukes automatisk i diagrammer og grafer</a:t>
            </a:r>
          </a:p>
        </p:txBody>
      </p:sp>
      <p:pic>
        <p:nvPicPr>
          <p:cNvPr id="7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EA4F-79C2-4669-9697-4F18EFB24800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47C0-8A80-47DC-A527-A3F14096F514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90543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 Oppsett_full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elfigur_original_illustrasjon_fullfarge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645" r="2" b="-645"/>
          <a:stretch>
            <a:fillRect/>
          </a:stretch>
        </p:blipFill>
        <p:spPr bwMode="auto">
          <a:xfrm>
            <a:off x="0" y="-25400"/>
            <a:ext cx="7202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Norsk mal: Sluttside fullfarge</a:t>
            </a:r>
          </a:p>
        </p:txBody>
      </p:sp>
      <p:sp>
        <p:nvSpPr>
          <p:cNvPr id="5" name="TekstSylinder 9"/>
          <p:cNvSpPr txBox="1">
            <a:spLocks noChangeArrowheads="1"/>
          </p:cNvSpPr>
          <p:nvPr userDrawn="1"/>
        </p:nvSpPr>
        <p:spPr bwMode="auto">
          <a:xfrm>
            <a:off x="-2628900" y="5299075"/>
            <a:ext cx="241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bildekreditering:</a:t>
            </a:r>
          </a:p>
          <a:p>
            <a:pPr eaLnBrk="1" hangingPunct="1">
              <a:defRPr/>
            </a:pPr>
            <a:r>
              <a:rPr lang="nb-NO" altLang="nb-NO" sz="1200" dirty="0" smtClean="0"/>
              <a:t>Alle bilder brukt i presentasjonen må krediteres for eksempel slik:</a:t>
            </a:r>
          </a:p>
          <a:p>
            <a:pPr eaLnBrk="1" hangingPunct="1">
              <a:defRPr/>
            </a:pPr>
            <a:r>
              <a:rPr lang="nb-NO" altLang="nb-NO" sz="1200" dirty="0" smtClean="0"/>
              <a:t>Slide nr. X: Fotograf, Bildebyrå</a:t>
            </a:r>
          </a:p>
        </p:txBody>
      </p:sp>
      <p:pic>
        <p:nvPicPr>
          <p:cNvPr id="6" name="Picture 12" descr="KMD2CB8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10225"/>
            <a:ext cx="2590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19420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 Oppset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elfigur_original_illustrasjon_light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50" r="9172"/>
          <a:stretch>
            <a:fillRect/>
          </a:stretch>
        </p:blipFill>
        <p:spPr bwMode="auto">
          <a:xfrm>
            <a:off x="0" y="0"/>
            <a:ext cx="65532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Norsk mal: Sluttside lys versjon</a:t>
            </a:r>
          </a:p>
        </p:txBody>
      </p:sp>
      <p:sp>
        <p:nvSpPr>
          <p:cNvPr id="5" name="TekstSylinder 9"/>
          <p:cNvSpPr txBox="1">
            <a:spLocks noChangeArrowheads="1"/>
          </p:cNvSpPr>
          <p:nvPr userDrawn="1"/>
        </p:nvSpPr>
        <p:spPr bwMode="auto">
          <a:xfrm>
            <a:off x="-2628900" y="5299075"/>
            <a:ext cx="241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bildekreditering:</a:t>
            </a:r>
          </a:p>
          <a:p>
            <a:pPr eaLnBrk="1" hangingPunct="1">
              <a:defRPr/>
            </a:pPr>
            <a:r>
              <a:rPr lang="nb-NO" altLang="nb-NO" sz="1200" dirty="0" smtClean="0"/>
              <a:t>Alle bilder brukt i presentasjonen må krediteres for eksempel slik:</a:t>
            </a:r>
          </a:p>
          <a:p>
            <a:pPr eaLnBrk="1" hangingPunct="1">
              <a:defRPr/>
            </a:pPr>
            <a:r>
              <a:rPr lang="nb-NO" altLang="nb-NO" sz="1200" dirty="0" smtClean="0"/>
              <a:t>Slide nr. X: Fotograf, Bildebyrå</a:t>
            </a:r>
          </a:p>
        </p:txBody>
      </p:sp>
      <p:pic>
        <p:nvPicPr>
          <p:cNvPr id="7" name="Picture 12" descr="KMD2CB8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10225"/>
            <a:ext cx="2590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159788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ppsett_full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elfigur_HALV2_original_illustrasjon_fullfarge_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r="461" b="36823"/>
          <a:stretch>
            <a:fillRect/>
          </a:stretch>
        </p:blipFill>
        <p:spPr bwMode="auto">
          <a:xfrm>
            <a:off x="12700" y="3167063"/>
            <a:ext cx="9144000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mal: Startside fullfarge</a:t>
            </a:r>
          </a:p>
        </p:txBody>
      </p:sp>
      <p:sp>
        <p:nvSpPr>
          <p:cNvPr id="7" name="TekstSylinder 14"/>
          <p:cNvSpPr txBox="1">
            <a:spLocks noChangeArrowheads="1"/>
          </p:cNvSpPr>
          <p:nvPr userDrawn="1"/>
        </p:nvSpPr>
        <p:spPr bwMode="auto">
          <a:xfrm>
            <a:off x="-2160588" y="4929188"/>
            <a:ext cx="1836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norsk mal</a:t>
            </a:r>
          </a:p>
          <a:p>
            <a:pPr eaLnBrk="1" hangingPunct="1">
              <a:defRPr/>
            </a:pPr>
            <a:r>
              <a:rPr lang="nb-NO" altLang="nb-NO" sz="1200" dirty="0" smtClean="0"/>
              <a:t>Klikk på utformingsfanen og velg DEPMAL – norsk.</a:t>
            </a:r>
          </a:p>
          <a:p>
            <a:pPr eaLnBrk="1" hangingPunct="1">
              <a:defRPr/>
            </a:pPr>
            <a:r>
              <a:rPr lang="nb-NO" altLang="nb-NO" sz="1200" dirty="0" smtClean="0"/>
              <a:t>Eller  velg  DEPMAL– norsk under 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oppsett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.</a:t>
            </a:r>
          </a:p>
        </p:txBody>
      </p:sp>
      <p:pic>
        <p:nvPicPr>
          <p:cNvPr id="8" name="Picture 12" descr="KMD2CE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620713"/>
            <a:ext cx="34321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057401"/>
            <a:ext cx="7632700" cy="1227138"/>
          </a:xfrm>
        </p:spPr>
        <p:txBody>
          <a:bodyPr/>
          <a:lstStyle>
            <a:lvl1pPr algn="ctr">
              <a:defRPr>
                <a:solidFill>
                  <a:srgbClr val="DA291C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rgbClr val="0030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082827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7589-EB65-47F9-A91A-115B0A193EA5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092E-D8D0-4D54-AFB3-3CB64C628A0E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64119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ppsett m orange bord til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range original_illustrasjon1_stor_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21716" r="21440" b="5760"/>
          <a:stretch>
            <a:fillRect/>
          </a:stretch>
        </p:blipFill>
        <p:spPr bwMode="auto">
          <a:xfrm>
            <a:off x="0" y="2300288"/>
            <a:ext cx="91440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mal: Startside </a:t>
            </a:r>
            <a:r>
              <a:rPr lang="nb-NO" sz="1200" dirty="0" err="1" smtClean="0"/>
              <a:t>light</a:t>
            </a:r>
            <a:endParaRPr lang="nb-NO" sz="1200" dirty="0" smtClean="0"/>
          </a:p>
        </p:txBody>
      </p:sp>
      <p:sp>
        <p:nvSpPr>
          <p:cNvPr id="7" name="TekstSylinder 14"/>
          <p:cNvSpPr txBox="1">
            <a:spLocks noChangeArrowheads="1"/>
          </p:cNvSpPr>
          <p:nvPr userDrawn="1"/>
        </p:nvSpPr>
        <p:spPr bwMode="auto">
          <a:xfrm>
            <a:off x="-2160588" y="4929188"/>
            <a:ext cx="1836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norsk mal</a:t>
            </a:r>
          </a:p>
          <a:p>
            <a:pPr eaLnBrk="1" hangingPunct="1">
              <a:defRPr/>
            </a:pPr>
            <a:r>
              <a:rPr lang="nb-NO" altLang="nb-NO" sz="1200" dirty="0" smtClean="0"/>
              <a:t>Klikk på utformingsfanen og velg DEPMAL – norsk.</a:t>
            </a:r>
          </a:p>
          <a:p>
            <a:pPr eaLnBrk="1" hangingPunct="1">
              <a:defRPr/>
            </a:pPr>
            <a:r>
              <a:rPr lang="nb-NO" altLang="nb-NO" sz="1200" dirty="0" smtClean="0"/>
              <a:t>Eller  velg  DEPMAL– norsk under 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oppsett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.</a:t>
            </a:r>
          </a:p>
        </p:txBody>
      </p:sp>
      <p:pic>
        <p:nvPicPr>
          <p:cNvPr id="8" name="Picture 12" descr="KMD2CE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620713"/>
            <a:ext cx="34321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057401"/>
            <a:ext cx="7632700" cy="1227138"/>
          </a:xfrm>
        </p:spPr>
        <p:txBody>
          <a:bodyPr/>
          <a:lstStyle>
            <a:lvl1pPr algn="ctr">
              <a:defRPr>
                <a:solidFill>
                  <a:srgbClr val="DA291C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rgbClr val="0030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584145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742D-8491-41CD-837E-3AEAE61F9E92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1AA8-F718-40CE-9F88-B9F0E7C0D55E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852927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8"/>
          <p:cNvSpPr txBox="1">
            <a:spLocks noChangeArrowheads="1"/>
          </p:cNvSpPr>
          <p:nvPr userDrawn="1"/>
        </p:nvSpPr>
        <p:spPr bwMode="auto">
          <a:xfrm>
            <a:off x="-2160588" y="4375150"/>
            <a:ext cx="1836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bunntekst:</a:t>
            </a:r>
          </a:p>
          <a:p>
            <a:pPr eaLnBrk="1" hangingPunct="1">
              <a:defRPr/>
            </a:pPr>
            <a:r>
              <a:rPr lang="nb-NO" altLang="nb-NO" sz="1200" dirty="0" smtClean="0"/>
              <a:t>For å få sidenummer, dato og redigere tittel på presentasjon:</a:t>
            </a:r>
          </a:p>
          <a:p>
            <a:pPr eaLnBrk="1" hangingPunct="1">
              <a:defRPr/>
            </a:pPr>
            <a:r>
              <a:rPr lang="nb-NO" altLang="nb-NO" sz="1200" dirty="0" smtClean="0"/>
              <a:t>Klikk  på</a:t>
            </a:r>
          </a:p>
          <a:p>
            <a:pPr eaLnBrk="1" hangingPunct="1">
              <a:defRPr/>
            </a:pPr>
            <a:r>
              <a:rPr lang="nb-NO" altLang="en-US" sz="1200" dirty="0" smtClean="0"/>
              <a:t>”</a:t>
            </a:r>
            <a:r>
              <a:rPr lang="nb-NO" altLang="nb-NO" sz="1200" dirty="0" smtClean="0"/>
              <a:t>Sett Inn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 -&gt; Topp og bunntekst -&gt; Huk av for ønsket tekst.</a:t>
            </a:r>
          </a:p>
        </p:txBody>
      </p:sp>
      <p:cxnSp>
        <p:nvCxnSpPr>
          <p:cNvPr id="5" name="Vinkel 10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11"/>
          <p:cNvSpPr txBox="1">
            <a:spLocks noChangeArrowheads="1"/>
          </p:cNvSpPr>
          <p:nvPr userDrawn="1"/>
        </p:nvSpPr>
        <p:spPr bwMode="auto">
          <a:xfrm>
            <a:off x="-71438" y="-276225"/>
            <a:ext cx="41751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</a:t>
            </a:r>
            <a:r>
              <a:rPr lang="nb-NO" sz="1200" dirty="0" err="1" smtClean="0"/>
              <a:t>mal:Tekst</a:t>
            </a:r>
            <a:r>
              <a:rPr lang="nb-NO" sz="1200" dirty="0" smtClean="0"/>
              <a:t> med kulepunkter</a:t>
            </a:r>
          </a:p>
        </p:txBody>
      </p:sp>
      <p:sp>
        <p:nvSpPr>
          <p:cNvPr id="7" name="TekstSylinder 12"/>
          <p:cNvSpPr txBox="1">
            <a:spLocks noChangeArrowheads="1"/>
          </p:cNvSpPr>
          <p:nvPr userDrawn="1"/>
        </p:nvSpPr>
        <p:spPr bwMode="auto">
          <a:xfrm>
            <a:off x="-2197100" y="1592263"/>
            <a:ext cx="1836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engelsk stavekontroll:</a:t>
            </a:r>
          </a:p>
          <a:p>
            <a:pPr eaLnBrk="1" hangingPunct="1">
              <a:defRPr/>
            </a:pPr>
            <a:r>
              <a:rPr lang="nb-NO" altLang="nb-NO" sz="1200" dirty="0" smtClean="0"/>
              <a:t>Klikk fane 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se gjennom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, klikk i tekstfeltet og huk av for engelsk under 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språk</a:t>
            </a:r>
            <a:r>
              <a:rPr lang="nb-NO" altLang="en-US" sz="1200" dirty="0" smtClean="0"/>
              <a:t>”</a:t>
            </a:r>
            <a:endParaRPr lang="nb-NO" altLang="nb-NO" sz="1200" dirty="0" smtClean="0"/>
          </a:p>
        </p:txBody>
      </p:sp>
      <p:pic>
        <p:nvPicPr>
          <p:cNvPr id="8" name="Picture 13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0706-EBFD-4CDC-88D9-E07CDB04FDEE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00A59-4522-465F-A6B5-45EAE6ACE7A4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527596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 med orange b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8"/>
          <p:cNvSpPr txBox="1">
            <a:spLocks noChangeArrowheads="1"/>
          </p:cNvSpPr>
          <p:nvPr userDrawn="1"/>
        </p:nvSpPr>
        <p:spPr bwMode="auto">
          <a:xfrm>
            <a:off x="-2160588" y="4375150"/>
            <a:ext cx="1836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bunntekst:</a:t>
            </a:r>
          </a:p>
          <a:p>
            <a:pPr eaLnBrk="1" hangingPunct="1">
              <a:defRPr/>
            </a:pPr>
            <a:r>
              <a:rPr lang="nb-NO" altLang="nb-NO" sz="1200" dirty="0" smtClean="0"/>
              <a:t>For å få sidenummer, dato og redigere tittel på presentasjon:</a:t>
            </a:r>
          </a:p>
          <a:p>
            <a:pPr eaLnBrk="1" hangingPunct="1">
              <a:defRPr/>
            </a:pPr>
            <a:r>
              <a:rPr lang="nb-NO" altLang="nb-NO" sz="1200" dirty="0" smtClean="0"/>
              <a:t>Klikk  på</a:t>
            </a:r>
          </a:p>
          <a:p>
            <a:pPr eaLnBrk="1" hangingPunct="1">
              <a:defRPr/>
            </a:pPr>
            <a:r>
              <a:rPr lang="nb-NO" altLang="en-US" sz="1200" dirty="0" smtClean="0"/>
              <a:t>”</a:t>
            </a:r>
            <a:r>
              <a:rPr lang="nb-NO" altLang="nb-NO" sz="1200" dirty="0" smtClean="0"/>
              <a:t>Sett Inn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 -&gt; Topp og bunntekst -&gt; Huk av for ønsket tekst.</a:t>
            </a:r>
          </a:p>
        </p:txBody>
      </p:sp>
      <p:cxnSp>
        <p:nvCxnSpPr>
          <p:cNvPr id="5" name="Vinkel 10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11"/>
          <p:cNvSpPr txBox="1">
            <a:spLocks noChangeArrowheads="1"/>
          </p:cNvSpPr>
          <p:nvPr userDrawn="1"/>
        </p:nvSpPr>
        <p:spPr bwMode="auto">
          <a:xfrm>
            <a:off x="-71438" y="-276225"/>
            <a:ext cx="41751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</a:t>
            </a:r>
            <a:r>
              <a:rPr lang="nb-NO" sz="1200" dirty="0" err="1" smtClean="0"/>
              <a:t>mal:Tekst</a:t>
            </a:r>
            <a:r>
              <a:rPr lang="nb-NO" sz="1200" dirty="0" smtClean="0"/>
              <a:t> med kulepunkter</a:t>
            </a:r>
          </a:p>
        </p:txBody>
      </p:sp>
      <p:sp>
        <p:nvSpPr>
          <p:cNvPr id="7" name="TekstSylinder 12"/>
          <p:cNvSpPr txBox="1">
            <a:spLocks noChangeArrowheads="1"/>
          </p:cNvSpPr>
          <p:nvPr userDrawn="1"/>
        </p:nvSpPr>
        <p:spPr bwMode="auto">
          <a:xfrm>
            <a:off x="-2197100" y="1592263"/>
            <a:ext cx="1836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engelsk stavekontroll:</a:t>
            </a:r>
          </a:p>
          <a:p>
            <a:pPr eaLnBrk="1" hangingPunct="1">
              <a:defRPr/>
            </a:pPr>
            <a:r>
              <a:rPr lang="nb-NO" altLang="nb-NO" sz="1200" dirty="0" smtClean="0"/>
              <a:t>Klikk fane 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se gjennom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, klikk i tekstfeltet og huk av for engelsk under 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språk</a:t>
            </a:r>
            <a:r>
              <a:rPr lang="nb-NO" altLang="en-US" sz="1200" dirty="0" smtClean="0"/>
              <a:t>”</a:t>
            </a:r>
            <a:endParaRPr lang="nb-NO" altLang="nb-NO" sz="1200" dirty="0" smtClean="0"/>
          </a:p>
        </p:txBody>
      </p:sp>
      <p:pic>
        <p:nvPicPr>
          <p:cNvPr id="8" name="Picture 13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EC2B-2B78-4185-BB22-1185490D1A63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2F53-9D22-4D49-91AB-A52F5F734532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04607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ppsett m orange bord til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range original_illustrasjon1_stor_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21716" r="21440" b="5760"/>
          <a:stretch>
            <a:fillRect/>
          </a:stretch>
        </p:blipFill>
        <p:spPr bwMode="auto">
          <a:xfrm>
            <a:off x="0" y="2300288"/>
            <a:ext cx="91440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Norsk mal: Startside</a:t>
            </a:r>
          </a:p>
        </p:txBody>
      </p:sp>
      <p:sp>
        <p:nvSpPr>
          <p:cNvPr id="7" name="TekstSylinder 13"/>
          <p:cNvSpPr txBox="1">
            <a:spLocks noChangeArrowheads="1"/>
          </p:cNvSpPr>
          <p:nvPr userDrawn="1"/>
        </p:nvSpPr>
        <p:spPr bwMode="auto">
          <a:xfrm>
            <a:off x="-2124075" y="4929188"/>
            <a:ext cx="1836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engelsk mal</a:t>
            </a:r>
          </a:p>
          <a:p>
            <a:pPr eaLnBrk="1" hangingPunct="1">
              <a:defRPr/>
            </a:pPr>
            <a:r>
              <a:rPr lang="nb-NO" altLang="nb-NO" sz="1200" dirty="0" smtClean="0"/>
              <a:t>Klikk på utformingsfanen og velg DEPMAL – engelsk.</a:t>
            </a:r>
          </a:p>
          <a:p>
            <a:pPr eaLnBrk="1" hangingPunct="1">
              <a:defRPr/>
            </a:pPr>
            <a:r>
              <a:rPr lang="nb-NO" altLang="nb-NO" sz="1200" dirty="0" smtClean="0"/>
              <a:t>Eller  velg  DEPMAL– engelsk under 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oppsett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.</a:t>
            </a:r>
          </a:p>
        </p:txBody>
      </p:sp>
      <p:pic>
        <p:nvPicPr>
          <p:cNvPr id="8" name="Picture 12" descr="KMD2CB8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19125"/>
            <a:ext cx="28797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584026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0729-F69D-43A9-AAB5-FE233D6CF6B4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9D01-73FE-468C-9871-659F115D7637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887207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8"/>
          <p:cNvSpPr txBox="1">
            <a:spLocks noChangeArrowheads="1"/>
          </p:cNvSpPr>
          <p:nvPr userDrawn="1"/>
        </p:nvSpPr>
        <p:spPr bwMode="auto">
          <a:xfrm>
            <a:off x="-71438" y="-276225"/>
            <a:ext cx="41751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</a:t>
            </a:r>
            <a:r>
              <a:rPr lang="nb-NO" sz="1200" dirty="0" err="1" smtClean="0"/>
              <a:t>mal:Tekst</a:t>
            </a:r>
            <a:r>
              <a:rPr lang="nb-NO" sz="1200" dirty="0" smtClean="0"/>
              <a:t> uten kulepunkter</a:t>
            </a:r>
          </a:p>
        </p:txBody>
      </p:sp>
      <p:pic>
        <p:nvPicPr>
          <p:cNvPr id="5" name="Picture 10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1AEE-ABFE-4726-8C33-56BB958BA765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65375-19F6-4BD5-B79A-2A3E8CCA73A6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191408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8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mal: Tekst med kulepunkter - 1 vertikalt bilde</a:t>
            </a:r>
          </a:p>
        </p:txBody>
      </p:sp>
      <p:sp>
        <p:nvSpPr>
          <p:cNvPr id="6" name="TekstSylinder 10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 bilde:</a:t>
            </a:r>
          </a:p>
          <a:p>
            <a:pPr eaLnBrk="1" hangingPunct="1">
              <a:defRPr/>
            </a:pPr>
            <a:r>
              <a:rPr lang="nb-NO" altLang="nb-NO" sz="1200" dirty="0" smtClean="0"/>
              <a:t>For best oppløsning anbefales </a:t>
            </a:r>
            <a:r>
              <a:rPr lang="nb-NO" altLang="nb-NO" sz="1200" dirty="0" err="1" smtClean="0"/>
              <a:t>jpg</a:t>
            </a:r>
            <a:r>
              <a:rPr lang="nb-NO" altLang="nb-NO" sz="1200" dirty="0" smtClean="0"/>
              <a:t> og </a:t>
            </a:r>
            <a:r>
              <a:rPr lang="nb-NO" altLang="nb-NO" sz="1200" dirty="0" err="1" smtClean="0"/>
              <a:t>png</a:t>
            </a:r>
            <a:r>
              <a:rPr lang="nb-NO" altLang="nb-NO" sz="1200" dirty="0" smtClean="0"/>
              <a:t>-format.</a:t>
            </a:r>
          </a:p>
        </p:txBody>
      </p:sp>
      <p:pic>
        <p:nvPicPr>
          <p:cNvPr id="7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F0D6-AC46-40EE-8580-AC3F4124287E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E9F4-97C2-4C63-9075-CCA1248B6F18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228499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8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mal: Tekst med kulepunkter - 3 bilder</a:t>
            </a:r>
          </a:p>
        </p:txBody>
      </p:sp>
      <p:sp>
        <p:nvSpPr>
          <p:cNvPr id="8" name="TekstSylinder 13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 bilde:</a:t>
            </a:r>
          </a:p>
          <a:p>
            <a:pPr eaLnBrk="1" hangingPunct="1">
              <a:defRPr/>
            </a:pPr>
            <a:r>
              <a:rPr lang="nb-NO" altLang="nb-NO" sz="1200" dirty="0" smtClean="0"/>
              <a:t>For best oppløsning anbefales </a:t>
            </a:r>
            <a:r>
              <a:rPr lang="nb-NO" altLang="nb-NO" sz="1200" dirty="0" err="1" smtClean="0"/>
              <a:t>jpg</a:t>
            </a:r>
            <a:r>
              <a:rPr lang="nb-NO" altLang="nb-NO" sz="1200" dirty="0" smtClean="0"/>
              <a:t> og </a:t>
            </a:r>
            <a:r>
              <a:rPr lang="nb-NO" altLang="nb-NO" sz="1200" dirty="0" err="1" smtClean="0"/>
              <a:t>png</a:t>
            </a:r>
            <a:r>
              <a:rPr lang="nb-NO" altLang="nb-NO" sz="1200" dirty="0" smtClean="0"/>
              <a:t>-format.</a:t>
            </a:r>
          </a:p>
        </p:txBody>
      </p:sp>
      <p:pic>
        <p:nvPicPr>
          <p:cNvPr id="9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FC59F-ECAD-4494-9C59-B523CE20343C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F656B-F67D-48AD-AD10-682CDB65A338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958421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6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dirty="0" smtClean="0"/>
              <a:t>Engelsk mal: Tekst med kulepunkter – 4 vertikale bilder</a:t>
            </a:r>
          </a:p>
        </p:txBody>
      </p:sp>
      <p:sp>
        <p:nvSpPr>
          <p:cNvPr id="9" name="TekstSylinder 13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 bilde:</a:t>
            </a:r>
          </a:p>
          <a:p>
            <a:pPr eaLnBrk="1" hangingPunct="1">
              <a:defRPr/>
            </a:pPr>
            <a:r>
              <a:rPr lang="nb-NO" altLang="nb-NO" sz="1200" dirty="0" smtClean="0"/>
              <a:t>For best oppløsning anbefales </a:t>
            </a:r>
            <a:r>
              <a:rPr lang="nb-NO" altLang="nb-NO" sz="1200" dirty="0" err="1" smtClean="0"/>
              <a:t>jpg</a:t>
            </a:r>
            <a:r>
              <a:rPr lang="nb-NO" altLang="nb-NO" sz="1200" dirty="0" smtClean="0"/>
              <a:t> og </a:t>
            </a:r>
            <a:r>
              <a:rPr lang="nb-NO" altLang="nb-NO" sz="1200" dirty="0" err="1" smtClean="0"/>
              <a:t>png</a:t>
            </a:r>
            <a:r>
              <a:rPr lang="nb-NO" altLang="nb-NO" sz="1200" dirty="0" smtClean="0"/>
              <a:t>-format.</a:t>
            </a:r>
          </a:p>
        </p:txBody>
      </p:sp>
      <p:pic>
        <p:nvPicPr>
          <p:cNvPr id="10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13EF-04C1-440D-ADAE-1C920691501A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19E05-5C87-4F5D-BC2F-24A8588D38AA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751184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8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mal: Tekst med liggende bilde</a:t>
            </a:r>
          </a:p>
        </p:txBody>
      </p:sp>
      <p:sp>
        <p:nvSpPr>
          <p:cNvPr id="6" name="TekstSylinder 10"/>
          <p:cNvSpPr txBox="1">
            <a:spLocks noChangeArrowheads="1"/>
          </p:cNvSpPr>
          <p:nvPr userDrawn="1"/>
        </p:nvSpPr>
        <p:spPr bwMode="auto">
          <a:xfrm>
            <a:off x="-2268538" y="4745038"/>
            <a:ext cx="201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 bilde:</a:t>
            </a:r>
          </a:p>
          <a:p>
            <a:pPr eaLnBrk="1" hangingPunct="1">
              <a:defRPr/>
            </a:pPr>
            <a:r>
              <a:rPr lang="nb-NO" altLang="nb-NO" sz="1200" dirty="0" smtClean="0"/>
              <a:t>Bildestørrelse kan forandres ved å dra i bilderammen eller </a:t>
            </a:r>
            <a:r>
              <a:rPr lang="nb-NO" altLang="nb-NO" sz="1200" dirty="0" err="1" smtClean="0"/>
              <a:t>høyreklikke</a:t>
            </a:r>
            <a:r>
              <a:rPr lang="nb-NO" altLang="nb-NO" sz="1200" dirty="0" smtClean="0"/>
              <a:t> på rammen og klikke på størrelse og plassering</a:t>
            </a:r>
          </a:p>
        </p:txBody>
      </p:sp>
      <p:pic>
        <p:nvPicPr>
          <p:cNvPr id="7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8C53-2C90-4802-B01F-C2BAD1294697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ACAD6-2BF2-494B-B2BC-BA5C1D9F119E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58221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8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mal: 1 utfallende bilde</a:t>
            </a:r>
          </a:p>
        </p:txBody>
      </p:sp>
      <p:sp>
        <p:nvSpPr>
          <p:cNvPr id="4" name="TekstSylinder 7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 bilde:</a:t>
            </a:r>
          </a:p>
          <a:p>
            <a:pPr eaLnBrk="1" hangingPunct="1">
              <a:defRPr/>
            </a:pPr>
            <a:r>
              <a:rPr lang="nb-NO" altLang="nb-NO" sz="1200" dirty="0" smtClean="0"/>
              <a:t>For best oppløsning anbefales </a:t>
            </a:r>
            <a:r>
              <a:rPr lang="nb-NO" altLang="nb-NO" sz="1200" dirty="0" err="1" smtClean="0"/>
              <a:t>jpg</a:t>
            </a:r>
            <a:r>
              <a:rPr lang="nb-NO" altLang="nb-NO" sz="1200" dirty="0" smtClean="0"/>
              <a:t> og </a:t>
            </a:r>
            <a:r>
              <a:rPr lang="nb-NO" altLang="nb-NO" sz="1200" dirty="0" err="1" smtClean="0"/>
              <a:t>png</a:t>
            </a:r>
            <a:r>
              <a:rPr lang="nb-NO" altLang="nb-NO" sz="1200" dirty="0" smtClean="0"/>
              <a:t>-format.</a:t>
            </a:r>
          </a:p>
        </p:txBody>
      </p:sp>
      <p:sp>
        <p:nvSpPr>
          <p:cNvPr id="5" name="TekstSylinder 8"/>
          <p:cNvSpPr txBox="1">
            <a:spLocks noChangeArrowheads="1"/>
          </p:cNvSpPr>
          <p:nvPr userDrawn="1"/>
        </p:nvSpPr>
        <p:spPr bwMode="auto">
          <a:xfrm>
            <a:off x="-2339975" y="3141663"/>
            <a:ext cx="201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 bilde:</a:t>
            </a:r>
          </a:p>
          <a:p>
            <a:pPr eaLnBrk="1" hangingPunct="1">
              <a:defRPr/>
            </a:pPr>
            <a:r>
              <a:rPr lang="nb-NO" altLang="nb-NO" sz="1200" dirty="0" smtClean="0"/>
              <a:t>Bildestørrelse kan forandres ved å dra i bilderammen eller </a:t>
            </a:r>
            <a:r>
              <a:rPr lang="nb-NO" altLang="nb-NO" sz="1200" dirty="0" err="1" smtClean="0"/>
              <a:t>høyreklikke</a:t>
            </a:r>
            <a:r>
              <a:rPr lang="nb-NO" altLang="nb-NO" sz="1200" dirty="0" smtClean="0"/>
              <a:t> på rammen og klikke på størrelse og plassering</a:t>
            </a:r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5AA3-AA9F-4E4F-9EDD-6E5A74187E7B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7820-A904-4E61-87C9-D1A459848FA7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130470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8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mal: Diagram</a:t>
            </a:r>
          </a:p>
        </p:txBody>
      </p:sp>
      <p:sp>
        <p:nvSpPr>
          <p:cNvPr id="5" name="TekstSylinder 10"/>
          <p:cNvSpPr txBox="1">
            <a:spLocks noChangeArrowheads="1"/>
          </p:cNvSpPr>
          <p:nvPr userDrawn="1"/>
        </p:nvSpPr>
        <p:spPr bwMode="auto">
          <a:xfrm>
            <a:off x="-2160588" y="5113338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b="1" dirty="0" smtClean="0"/>
              <a:t>Tips  farger:</a:t>
            </a:r>
          </a:p>
          <a:p>
            <a:pPr eaLnBrk="1" hangingPunct="1">
              <a:defRPr/>
            </a:pPr>
            <a:r>
              <a:rPr lang="nb-NO" sz="1200" dirty="0" smtClean="0"/>
              <a:t>KRDs fargepalett er lagt inn i malen og vil brukes automatisk i diagrammer og grafer</a:t>
            </a:r>
          </a:p>
        </p:txBody>
      </p:sp>
      <p:pic>
        <p:nvPicPr>
          <p:cNvPr id="6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A377-4886-4DEA-8520-F3B5052B9C14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DBB6-B3B6-4C7A-9316-9E657F0D5DF0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615379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8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mal: Tabell</a:t>
            </a:r>
          </a:p>
        </p:txBody>
      </p:sp>
      <p:sp>
        <p:nvSpPr>
          <p:cNvPr id="5" name="TekstSylinder 10"/>
          <p:cNvSpPr txBox="1">
            <a:spLocks noChangeArrowheads="1"/>
          </p:cNvSpPr>
          <p:nvPr userDrawn="1"/>
        </p:nvSpPr>
        <p:spPr bwMode="auto">
          <a:xfrm>
            <a:off x="-2160588" y="5113338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b="1" dirty="0" smtClean="0"/>
              <a:t>Tips  farger:</a:t>
            </a:r>
          </a:p>
          <a:p>
            <a:pPr eaLnBrk="1" hangingPunct="1">
              <a:defRPr/>
            </a:pPr>
            <a:r>
              <a:rPr lang="nb-NO" sz="1200" dirty="0" smtClean="0"/>
              <a:t>KRDs fargepalett er lagt inn i malen og vil brukes automatisk i diagrammer og tabeller</a:t>
            </a:r>
          </a:p>
        </p:txBody>
      </p:sp>
      <p:pic>
        <p:nvPicPr>
          <p:cNvPr id="6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C090-6457-4C2A-A67F-A5E9C338F4D3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EF9B-E392-4F6F-9363-ACC7E5B159B1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647869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4"/>
          <p:cNvSpPr txBox="1">
            <a:spLocks noChangeArrowheads="1"/>
          </p:cNvSpPr>
          <p:nvPr userDrawn="1"/>
        </p:nvSpPr>
        <p:spPr bwMode="auto">
          <a:xfrm>
            <a:off x="-2160588" y="5113338"/>
            <a:ext cx="201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b="1" dirty="0" smtClean="0"/>
              <a:t>Tips  farger:</a:t>
            </a:r>
          </a:p>
          <a:p>
            <a:pPr eaLnBrk="1" hangingPunct="1">
              <a:defRPr/>
            </a:pPr>
            <a:r>
              <a:rPr lang="nb-NO" sz="1200" dirty="0" smtClean="0"/>
              <a:t>KRDs fargepalett er lagt inn i malen og vil brukes automatisk i diagrammer og grafer</a:t>
            </a:r>
          </a:p>
        </p:txBody>
      </p:sp>
      <p:sp>
        <p:nvSpPr>
          <p:cNvPr id="7" name="TekstSylinder 5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0E29-D31A-4774-B770-8A4D19DE87AB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A87E-CE81-42B3-983A-9E18FBE5A404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4116124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 Oppsett_ful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elfigur_original_illustrasjon_fullfarge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645" r="2" b="-645"/>
          <a:stretch>
            <a:fillRect/>
          </a:stretch>
        </p:blipFill>
        <p:spPr bwMode="auto">
          <a:xfrm>
            <a:off x="0" y="0"/>
            <a:ext cx="7202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KMD2CE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648325"/>
            <a:ext cx="30257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mal: Sluttside fullfarge</a:t>
            </a:r>
          </a:p>
        </p:txBody>
      </p:sp>
      <p:sp>
        <p:nvSpPr>
          <p:cNvPr id="7" name="TekstSylinder 7"/>
          <p:cNvSpPr txBox="1">
            <a:spLocks noChangeArrowheads="1"/>
          </p:cNvSpPr>
          <p:nvPr userDrawn="1"/>
        </p:nvSpPr>
        <p:spPr bwMode="auto">
          <a:xfrm>
            <a:off x="-2628900" y="5299075"/>
            <a:ext cx="241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bildekreditering:</a:t>
            </a:r>
          </a:p>
          <a:p>
            <a:pPr eaLnBrk="1" hangingPunct="1">
              <a:defRPr/>
            </a:pPr>
            <a:r>
              <a:rPr lang="nb-NO" altLang="nb-NO" sz="1200" dirty="0" smtClean="0"/>
              <a:t>Alle bilder brukt i presentasjonen må krediteres for eksempel slik:</a:t>
            </a:r>
          </a:p>
          <a:p>
            <a:pPr eaLnBrk="1" hangingPunct="1">
              <a:defRPr/>
            </a:pPr>
            <a:r>
              <a:rPr lang="nb-NO" altLang="nb-NO" sz="1200" dirty="0" smtClean="0"/>
              <a:t>Slide nr. X: Fotograf, Bildebyrå</a:t>
            </a:r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1140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8"/>
          <p:cNvSpPr txBox="1">
            <a:spLocks noChangeArrowheads="1"/>
          </p:cNvSpPr>
          <p:nvPr userDrawn="1"/>
        </p:nvSpPr>
        <p:spPr bwMode="auto">
          <a:xfrm>
            <a:off x="-71438" y="-276225"/>
            <a:ext cx="41751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Norsk </a:t>
            </a:r>
            <a:r>
              <a:rPr lang="nb-NO" sz="1200" dirty="0" err="1" smtClean="0"/>
              <a:t>mal:Tekst</a:t>
            </a:r>
            <a:r>
              <a:rPr lang="nb-NO" sz="1200" dirty="0" smtClean="0"/>
              <a:t> med kulepunkter</a:t>
            </a:r>
          </a:p>
        </p:txBody>
      </p:sp>
      <p:sp>
        <p:nvSpPr>
          <p:cNvPr id="5" name="TekstSylinder 10"/>
          <p:cNvSpPr txBox="1">
            <a:spLocks noChangeArrowheads="1"/>
          </p:cNvSpPr>
          <p:nvPr userDrawn="1"/>
        </p:nvSpPr>
        <p:spPr bwMode="auto">
          <a:xfrm>
            <a:off x="-2160588" y="4375150"/>
            <a:ext cx="1836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bunntekst:</a:t>
            </a:r>
          </a:p>
          <a:p>
            <a:pPr eaLnBrk="1" hangingPunct="1">
              <a:defRPr/>
            </a:pPr>
            <a:r>
              <a:rPr lang="nb-NO" altLang="nb-NO" sz="1200" dirty="0" smtClean="0"/>
              <a:t>For å sidenummer, dato, og tittel på presentasjon:</a:t>
            </a:r>
          </a:p>
          <a:p>
            <a:pPr eaLnBrk="1" hangingPunct="1">
              <a:defRPr/>
            </a:pPr>
            <a:r>
              <a:rPr lang="nb-NO" altLang="nb-NO" sz="1200" dirty="0" smtClean="0"/>
              <a:t>Klikk  på</a:t>
            </a:r>
          </a:p>
          <a:p>
            <a:pPr eaLnBrk="1" hangingPunct="1">
              <a:defRPr/>
            </a:pPr>
            <a:r>
              <a:rPr lang="nb-NO" altLang="en-US" sz="1200" dirty="0" smtClean="0"/>
              <a:t>”</a:t>
            </a:r>
            <a:r>
              <a:rPr lang="nb-NO" altLang="nb-NO" sz="1200" dirty="0" smtClean="0"/>
              <a:t>Sett Inn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 -&gt; Topp og bunntekst -&gt; Huk av for ønsket tekst.</a:t>
            </a:r>
          </a:p>
        </p:txBody>
      </p:sp>
      <p:cxnSp>
        <p:nvCxnSpPr>
          <p:cNvPr id="6" name="Vinkel 11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9"/>
          <p:cNvSpPr txBox="1">
            <a:spLocks noChangeArrowheads="1"/>
          </p:cNvSpPr>
          <p:nvPr userDrawn="1"/>
        </p:nvSpPr>
        <p:spPr bwMode="auto">
          <a:xfrm>
            <a:off x="-2197100" y="1592263"/>
            <a:ext cx="1836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nynorsk stavekontroll:</a:t>
            </a:r>
          </a:p>
          <a:p>
            <a:pPr eaLnBrk="1" hangingPunct="1">
              <a:defRPr/>
            </a:pPr>
            <a:r>
              <a:rPr lang="nb-NO" altLang="nb-NO" sz="1200" dirty="0" smtClean="0"/>
              <a:t>Klikk fane 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se gjennom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, klikk i tekstfeltet og huk av for nynorsk under 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språk</a:t>
            </a:r>
            <a:r>
              <a:rPr lang="nb-NO" altLang="en-US" sz="1200" dirty="0" smtClean="0"/>
              <a:t>”</a:t>
            </a:r>
            <a:endParaRPr lang="nb-NO" altLang="nb-NO" sz="1200" dirty="0" smtClean="0"/>
          </a:p>
        </p:txBody>
      </p:sp>
      <p:sp>
        <p:nvSpPr>
          <p:cNvPr id="8" name="TekstSylinder 9"/>
          <p:cNvSpPr txBox="1">
            <a:spLocks noChangeArrowheads="1"/>
          </p:cNvSpPr>
          <p:nvPr userDrawn="1"/>
        </p:nvSpPr>
        <p:spPr bwMode="auto">
          <a:xfrm>
            <a:off x="9372600" y="304800"/>
            <a:ext cx="1836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symbol:</a:t>
            </a:r>
          </a:p>
          <a:p>
            <a:pPr eaLnBrk="1" hangingPunct="1">
              <a:defRPr/>
            </a:pPr>
            <a:r>
              <a:rPr lang="nb-NO" altLang="nb-NO" sz="1200" dirty="0" smtClean="0"/>
              <a:t>Velg ikonet tilsvarende</a:t>
            </a:r>
          </a:p>
          <a:p>
            <a:pPr eaLnBrk="1" hangingPunct="1">
              <a:defRPr/>
            </a:pPr>
            <a:r>
              <a:rPr lang="nb-NO" altLang="nb-NO" sz="1200" dirty="0" smtClean="0"/>
              <a:t>avdelingen du snakker</a:t>
            </a:r>
          </a:p>
          <a:p>
            <a:pPr eaLnBrk="1" hangingPunct="1">
              <a:defRPr/>
            </a:pPr>
            <a:r>
              <a:rPr lang="nb-NO" altLang="nb-NO" sz="1200" dirty="0" smtClean="0"/>
              <a:t>om, og trykk lim inn (</a:t>
            </a:r>
            <a:r>
              <a:rPr lang="nb-NO" altLang="nb-NO" sz="1200" dirty="0" err="1" smtClean="0"/>
              <a:t>Ctrl+V</a:t>
            </a:r>
            <a:r>
              <a:rPr lang="nb-NO" altLang="nb-NO" sz="1200" dirty="0" smtClean="0"/>
              <a:t>) på hver side for at symbolet skal komme</a:t>
            </a:r>
          </a:p>
          <a:p>
            <a:pPr eaLnBrk="1" hangingPunct="1">
              <a:defRPr/>
            </a:pPr>
            <a:r>
              <a:rPr lang="nb-NO" altLang="nb-NO" sz="1200" dirty="0" smtClean="0"/>
              <a:t>på samme sted.</a:t>
            </a:r>
          </a:p>
        </p:txBody>
      </p:sp>
      <p:pic>
        <p:nvPicPr>
          <p:cNvPr id="9" name="Picture 14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E364-1EA9-435D-BAAD-D54F2336E5D3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4A8E-4F3D-4B16-B592-B54272D1E117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428495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ut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elfigur_original_illustrasjon_light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650" r="9172" b="-652"/>
          <a:stretch>
            <a:fillRect/>
          </a:stretch>
        </p:blipFill>
        <p:spPr bwMode="auto">
          <a:xfrm>
            <a:off x="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7"/>
          <p:cNvSpPr txBox="1">
            <a:spLocks noChangeArrowheads="1"/>
          </p:cNvSpPr>
          <p:nvPr userDrawn="1"/>
        </p:nvSpPr>
        <p:spPr bwMode="auto">
          <a:xfrm>
            <a:off x="0" y="-268288"/>
            <a:ext cx="298767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Engelsk mal: Sluttside </a:t>
            </a:r>
            <a:r>
              <a:rPr lang="nb-NO" sz="1200" dirty="0" err="1" smtClean="0"/>
              <a:t>light</a:t>
            </a:r>
            <a:endParaRPr lang="nb-NO" sz="1200" dirty="0" smtClean="0"/>
          </a:p>
        </p:txBody>
      </p:sp>
      <p:sp>
        <p:nvSpPr>
          <p:cNvPr id="5" name="TekstSylinder 7"/>
          <p:cNvSpPr txBox="1">
            <a:spLocks noChangeArrowheads="1"/>
          </p:cNvSpPr>
          <p:nvPr userDrawn="1"/>
        </p:nvSpPr>
        <p:spPr bwMode="auto">
          <a:xfrm>
            <a:off x="-2628900" y="5299075"/>
            <a:ext cx="241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bildekreditering:</a:t>
            </a:r>
          </a:p>
          <a:p>
            <a:pPr eaLnBrk="1" hangingPunct="1">
              <a:defRPr/>
            </a:pPr>
            <a:r>
              <a:rPr lang="nb-NO" altLang="nb-NO" sz="1200" dirty="0" smtClean="0"/>
              <a:t>Alle bilder brukt i presentasjonen må krediteres for eksempel slik:</a:t>
            </a:r>
          </a:p>
          <a:p>
            <a:pPr eaLnBrk="1" hangingPunct="1">
              <a:defRPr/>
            </a:pPr>
            <a:r>
              <a:rPr lang="nb-NO" altLang="nb-NO" sz="1200" dirty="0" smtClean="0"/>
              <a:t>Slide nr. X: Fotograf, Bildebyrå</a:t>
            </a:r>
          </a:p>
        </p:txBody>
      </p:sp>
      <p:pic>
        <p:nvPicPr>
          <p:cNvPr id="7" name="Picture 12" descr="KMD2CE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648325"/>
            <a:ext cx="30257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650044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4031940" y="1347858"/>
            <a:ext cx="511206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4" y="-268287"/>
            <a:ext cx="2987675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</a:t>
            </a:r>
            <a:r>
              <a:rPr lang="nb-NO" sz="749" dirty="0" smtClean="0"/>
              <a:t>Startside Alternativ 1</a:t>
            </a:r>
            <a:endParaRPr lang="nb-NO" sz="749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796880" y="368664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3" y="2384593"/>
            <a:ext cx="7344000" cy="288000"/>
          </a:xfrm>
        </p:spPr>
        <p:txBody>
          <a:bodyPr lIns="0" anchor="ctr" anchorCtr="0"/>
          <a:lstStyle>
            <a:lvl1pPr marL="0" indent="0">
              <a:buNone/>
              <a:defRPr sz="87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899593" y="2744925"/>
            <a:ext cx="7344000" cy="288000"/>
          </a:xfrm>
        </p:spPr>
        <p:txBody>
          <a:bodyPr lIns="0" anchor="ctr" anchorCtr="0"/>
          <a:lstStyle>
            <a:lvl1pPr marL="0" indent="0">
              <a:buNone/>
              <a:defRPr sz="87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1124745"/>
            <a:ext cx="7344000" cy="1144800"/>
          </a:xfrm>
        </p:spPr>
        <p:txBody>
          <a:bodyPr lIns="0" anchor="b" anchorCtr="0"/>
          <a:lstStyle>
            <a:lvl1pPr marL="0" indent="0">
              <a:buNone/>
              <a:defRPr sz="1996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" y="527253"/>
            <a:ext cx="224029" cy="36271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833625" y="467149"/>
            <a:ext cx="3495348" cy="31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11" noProof="0" dirty="0" smtClean="0"/>
              <a:t>Kommunal- og</a:t>
            </a:r>
            <a:br>
              <a:rPr lang="nb-NO" sz="811" noProof="0" dirty="0" smtClean="0"/>
            </a:br>
            <a:r>
              <a:rPr lang="nb-NO" sz="811" noProof="0" dirty="0" smtClean="0"/>
              <a:t>moderniseringsdepartementet</a:t>
            </a:r>
            <a:endParaRPr lang="nb-NO" sz="811" noProof="0" dirty="0"/>
          </a:p>
        </p:txBody>
      </p:sp>
    </p:spTree>
    <p:extLst>
      <p:ext uri="{BB962C8B-B14F-4D97-AF65-F5344CB8AC3E}">
        <p14:creationId xmlns:p14="http://schemas.microsoft.com/office/powerpoint/2010/main" val="41257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4031940" y="1369498"/>
            <a:ext cx="5112060" cy="546951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4" y="-268287"/>
            <a:ext cx="2987675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</a:t>
            </a:r>
            <a:r>
              <a:rPr lang="nb-NO" sz="749" dirty="0" smtClean="0"/>
              <a:t>Startside Alternativ 2</a:t>
            </a:r>
            <a:endParaRPr lang="nb-NO" sz="749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796880" y="368664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3" y="2384593"/>
            <a:ext cx="7344000" cy="288000"/>
          </a:xfrm>
        </p:spPr>
        <p:txBody>
          <a:bodyPr lIns="0" anchor="ctr" anchorCtr="0"/>
          <a:lstStyle>
            <a:lvl1pPr marL="0" indent="0">
              <a:buNone/>
              <a:defRPr sz="87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899593" y="2744925"/>
            <a:ext cx="7344000" cy="288000"/>
          </a:xfrm>
        </p:spPr>
        <p:txBody>
          <a:bodyPr lIns="0" anchor="ctr" anchorCtr="0"/>
          <a:lstStyle>
            <a:lvl1pPr marL="0" indent="0">
              <a:buNone/>
              <a:defRPr sz="87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1124745"/>
            <a:ext cx="7344000" cy="1144800"/>
          </a:xfrm>
        </p:spPr>
        <p:txBody>
          <a:bodyPr lIns="0" anchor="b" anchorCtr="0"/>
          <a:lstStyle>
            <a:lvl1pPr marL="0" indent="0">
              <a:buNone/>
              <a:defRPr sz="1996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" y="527253"/>
            <a:ext cx="224029" cy="36271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833625" y="467149"/>
            <a:ext cx="3495348" cy="31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11" noProof="0" dirty="0" smtClean="0"/>
              <a:t>Kommunal- og</a:t>
            </a:r>
            <a:br>
              <a:rPr lang="nb-NO" sz="811" noProof="0" dirty="0" smtClean="0"/>
            </a:br>
            <a:r>
              <a:rPr lang="nb-NO" sz="811" noProof="0" dirty="0" smtClean="0"/>
              <a:t>moderniseringsdepartementet</a:t>
            </a:r>
            <a:endParaRPr lang="nb-NO" sz="811" noProof="0" dirty="0"/>
          </a:p>
        </p:txBody>
      </p:sp>
    </p:spTree>
    <p:extLst>
      <p:ext uri="{BB962C8B-B14F-4D97-AF65-F5344CB8AC3E}">
        <p14:creationId xmlns:p14="http://schemas.microsoft.com/office/powerpoint/2010/main" val="20946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3"/>
            <a:ext cx="9144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749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1124745"/>
            <a:ext cx="7344000" cy="1144800"/>
          </a:xfrm>
        </p:spPr>
        <p:txBody>
          <a:bodyPr lIns="0" anchor="b" anchorCtr="0"/>
          <a:lstStyle>
            <a:lvl1pPr marL="0" indent="0">
              <a:buNone/>
              <a:defRPr sz="1996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4" y="-268287"/>
            <a:ext cx="2987675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</a:t>
            </a:r>
            <a:r>
              <a:rPr lang="nb-NO" sz="749" dirty="0" smtClean="0"/>
              <a:t>Startside</a:t>
            </a:r>
            <a:r>
              <a:rPr lang="nb-NO" sz="749" baseline="0" dirty="0" smtClean="0"/>
              <a:t> – sett inn eget bilde</a:t>
            </a:r>
            <a:endParaRPr lang="nb-NO" sz="749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3" y="2384593"/>
            <a:ext cx="7344000" cy="288000"/>
          </a:xfrm>
        </p:spPr>
        <p:txBody>
          <a:bodyPr lIns="0" anchor="ctr" anchorCtr="0"/>
          <a:lstStyle>
            <a:lvl1pPr marL="0" indent="0">
              <a:buNone/>
              <a:defRPr sz="87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899593" y="2744925"/>
            <a:ext cx="7344000" cy="288000"/>
          </a:xfrm>
        </p:spPr>
        <p:txBody>
          <a:bodyPr lIns="0" anchor="ctr" anchorCtr="0"/>
          <a:lstStyle>
            <a:lvl1pPr marL="0" indent="0">
              <a:buNone/>
              <a:defRPr sz="87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100" y="368660"/>
            <a:ext cx="135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1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" y="527253"/>
            <a:ext cx="224029" cy="362714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833625" y="467149"/>
            <a:ext cx="3495348" cy="31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11" noProof="0" dirty="0" smtClean="0"/>
              <a:t>Kommunal- og</a:t>
            </a:r>
            <a:br>
              <a:rPr lang="nb-NO" sz="811" noProof="0" dirty="0" smtClean="0"/>
            </a:br>
            <a:r>
              <a:rPr lang="nb-NO" sz="811" noProof="0" dirty="0" smtClean="0"/>
              <a:t>moderniseringsdepartementet</a:t>
            </a:r>
            <a:endParaRPr lang="nb-NO" sz="811" noProof="0" dirty="0"/>
          </a:p>
        </p:txBody>
      </p:sp>
    </p:spTree>
    <p:extLst>
      <p:ext uri="{BB962C8B-B14F-4D97-AF65-F5344CB8AC3E}">
        <p14:creationId xmlns:p14="http://schemas.microsoft.com/office/powerpoint/2010/main" val="37390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3"/>
            <a:ext cx="9144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749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4" y="-268287"/>
            <a:ext cx="2987675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</a:t>
            </a:r>
            <a:r>
              <a:rPr lang="nb-NO" sz="749" dirty="0" smtClean="0"/>
              <a:t>Kapittel /</a:t>
            </a:r>
            <a:r>
              <a:rPr lang="nb-NO" sz="749" baseline="0" dirty="0" smtClean="0"/>
              <a:t> Temaside</a:t>
            </a:r>
            <a:endParaRPr lang="nb-NO" sz="749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899100" y="1124745"/>
            <a:ext cx="7344000" cy="1144800"/>
          </a:xfrm>
        </p:spPr>
        <p:txBody>
          <a:bodyPr lIns="0" anchor="b" anchorCtr="0"/>
          <a:lstStyle>
            <a:lvl1pPr marL="0" indent="0">
              <a:buNone/>
              <a:defRPr sz="1996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100" y="368660"/>
            <a:ext cx="135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1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" y="527253"/>
            <a:ext cx="224029" cy="362714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833625" y="467149"/>
            <a:ext cx="3495348" cy="31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11" noProof="0" dirty="0" smtClean="0"/>
              <a:t>Kommunal- og</a:t>
            </a:r>
            <a:br>
              <a:rPr lang="nb-NO" sz="811" noProof="0" dirty="0" smtClean="0"/>
            </a:br>
            <a:r>
              <a:rPr lang="nb-NO" sz="811" noProof="0" dirty="0" smtClean="0"/>
              <a:t>moderniseringsdepartementet</a:t>
            </a:r>
            <a:endParaRPr lang="nb-NO" sz="811" noProof="0" dirty="0"/>
          </a:p>
        </p:txBody>
      </p:sp>
    </p:spTree>
    <p:extLst>
      <p:ext uri="{BB962C8B-B14F-4D97-AF65-F5344CB8AC3E}">
        <p14:creationId xmlns:p14="http://schemas.microsoft.com/office/powerpoint/2010/main" val="39639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kmå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3"/>
            <a:ext cx="4175126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 err="1"/>
              <a:t>mal:Tekst</a:t>
            </a:r>
            <a:r>
              <a:rPr lang="nb-NO" sz="749" dirty="0"/>
              <a:t> med kulepunkter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070893" y="4725146"/>
            <a:ext cx="1836738" cy="7840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b="1" dirty="0"/>
              <a:t>Tips bunntekst:</a:t>
            </a:r>
          </a:p>
          <a:p>
            <a:pPr>
              <a:defRPr/>
            </a:pPr>
            <a:r>
              <a:rPr lang="nb-NO" sz="749" b="1" dirty="0"/>
              <a:t>For </a:t>
            </a:r>
            <a:r>
              <a:rPr lang="nb-NO" sz="749" b="1" dirty="0" smtClean="0"/>
              <a:t>å få sidenummer</a:t>
            </a:r>
            <a:r>
              <a:rPr lang="nb-NO" sz="749" b="1" dirty="0"/>
              <a:t>, </a:t>
            </a:r>
            <a:r>
              <a:rPr lang="nb-NO" sz="749" b="1" dirty="0" smtClean="0"/>
              <a:t>dato</a:t>
            </a:r>
            <a:r>
              <a:rPr lang="nb-NO" sz="749" b="1" baseline="0" dirty="0" smtClean="0"/>
              <a:t> </a:t>
            </a:r>
            <a:r>
              <a:rPr lang="nb-NO" sz="749" b="1" dirty="0" smtClean="0"/>
              <a:t>og tittel </a:t>
            </a:r>
            <a:r>
              <a:rPr lang="nb-NO" sz="749" b="1" dirty="0"/>
              <a:t>på presentasjon:</a:t>
            </a:r>
          </a:p>
          <a:p>
            <a:pPr>
              <a:defRPr/>
            </a:pPr>
            <a:r>
              <a:rPr lang="nb-NO" sz="749" dirty="0"/>
              <a:t>Klikk  på</a:t>
            </a:r>
          </a:p>
          <a:p>
            <a:pPr>
              <a:defRPr/>
            </a:pPr>
            <a:r>
              <a:rPr lang="nb-NO" sz="749" dirty="0"/>
              <a:t>”Sett Inn” -&gt; Topp og </a:t>
            </a:r>
            <a:r>
              <a:rPr lang="nb-NO" sz="749" dirty="0" smtClean="0"/>
              <a:t>bunntekst</a:t>
            </a:r>
          </a:p>
          <a:p>
            <a:pPr>
              <a:defRPr/>
            </a:pPr>
            <a:r>
              <a:rPr lang="nb-NO" sz="749" baseline="0" dirty="0" smtClean="0"/>
              <a:t>- </a:t>
            </a:r>
            <a:r>
              <a:rPr lang="nb-NO" sz="749" dirty="0" smtClean="0"/>
              <a:t>Huk </a:t>
            </a:r>
            <a:r>
              <a:rPr lang="nb-NO" sz="749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3" y="5984876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216" y="296652"/>
            <a:ext cx="7344919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216" y="1592797"/>
            <a:ext cx="7344919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6314400"/>
            <a:ext cx="751610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januar 2017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6314400"/>
            <a:ext cx="4266474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6314400"/>
            <a:ext cx="377732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08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7" y="-276223"/>
            <a:ext cx="3275013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Tekst uten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96652"/>
            <a:ext cx="7344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0" y="1592797"/>
            <a:ext cx="7344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070893" y="4725146"/>
            <a:ext cx="1836738" cy="7840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b="1" dirty="0"/>
              <a:t>Tips bunntekst:</a:t>
            </a:r>
          </a:p>
          <a:p>
            <a:pPr>
              <a:defRPr/>
            </a:pPr>
            <a:r>
              <a:rPr lang="nb-NO" sz="749" b="1" dirty="0"/>
              <a:t>For </a:t>
            </a:r>
            <a:r>
              <a:rPr lang="nb-NO" sz="749" b="1" dirty="0" smtClean="0"/>
              <a:t>å få sidenummer</a:t>
            </a:r>
            <a:r>
              <a:rPr lang="nb-NO" sz="749" b="1" dirty="0"/>
              <a:t>, </a:t>
            </a:r>
            <a:r>
              <a:rPr lang="nb-NO" sz="749" b="1" dirty="0" smtClean="0"/>
              <a:t>dato</a:t>
            </a:r>
            <a:r>
              <a:rPr lang="nb-NO" sz="749" b="1" baseline="0" dirty="0" smtClean="0"/>
              <a:t> </a:t>
            </a:r>
            <a:r>
              <a:rPr lang="nb-NO" sz="749" b="1" dirty="0" smtClean="0"/>
              <a:t>og tittel </a:t>
            </a:r>
            <a:r>
              <a:rPr lang="nb-NO" sz="749" b="1" dirty="0"/>
              <a:t>på presentasjon:</a:t>
            </a:r>
          </a:p>
          <a:p>
            <a:pPr>
              <a:defRPr/>
            </a:pPr>
            <a:r>
              <a:rPr lang="nb-NO" sz="749" dirty="0"/>
              <a:t>Klikk  på</a:t>
            </a:r>
          </a:p>
          <a:p>
            <a:pPr>
              <a:defRPr/>
            </a:pPr>
            <a:r>
              <a:rPr lang="nb-NO" sz="749" dirty="0"/>
              <a:t>”Sett Inn” -&gt; Topp og </a:t>
            </a:r>
            <a:r>
              <a:rPr lang="nb-NO" sz="749" dirty="0" smtClean="0"/>
              <a:t>bunntekst</a:t>
            </a:r>
          </a:p>
          <a:p>
            <a:pPr>
              <a:defRPr/>
            </a:pPr>
            <a:r>
              <a:rPr lang="nb-NO" sz="749" baseline="0" dirty="0" smtClean="0"/>
              <a:t>- </a:t>
            </a:r>
            <a:r>
              <a:rPr lang="nb-NO" sz="749" dirty="0" smtClean="0"/>
              <a:t>Huk </a:t>
            </a:r>
            <a:r>
              <a:rPr lang="nb-NO" sz="749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152523" y="5984876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6314400"/>
            <a:ext cx="751610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januar 2017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6314400"/>
            <a:ext cx="4266474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6314400"/>
            <a:ext cx="377732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55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798"/>
            <a:ext cx="7596188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Tekst med kulepunkter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3" y="296652"/>
            <a:ext cx="5482469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1" y="1592797"/>
            <a:ext cx="54821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579000" y="0"/>
            <a:ext cx="2565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6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6314400"/>
            <a:ext cx="751610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januar 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6314400"/>
            <a:ext cx="4266474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6314400"/>
            <a:ext cx="377732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06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798"/>
            <a:ext cx="7596188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Tekst med kulepunkter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96652"/>
            <a:ext cx="5481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0" y="1592797"/>
            <a:ext cx="5481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579000" y="228"/>
            <a:ext cx="2565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6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579000" y="2039935"/>
            <a:ext cx="2565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6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6579000" y="4077300"/>
            <a:ext cx="2565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6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49" y="5299079"/>
            <a:ext cx="2016125" cy="438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b="1" dirty="0"/>
              <a:t>Tips  bilde:</a:t>
            </a:r>
          </a:p>
          <a:p>
            <a:pPr>
              <a:defRPr/>
            </a:pPr>
            <a:r>
              <a:rPr lang="nb-NO" sz="749" dirty="0"/>
              <a:t>For best oppløsning </a:t>
            </a:r>
            <a:r>
              <a:rPr lang="nb-NO" sz="749" dirty="0" smtClean="0"/>
              <a:t>anbefales </a:t>
            </a:r>
            <a:r>
              <a:rPr lang="nb-NO" sz="749" dirty="0" err="1"/>
              <a:t>j</a:t>
            </a:r>
            <a:r>
              <a:rPr lang="nb-NO" sz="749" dirty="0" err="1" smtClean="0"/>
              <a:t>pg</a:t>
            </a:r>
            <a:r>
              <a:rPr lang="nb-NO" sz="749" dirty="0" smtClean="0"/>
              <a:t> </a:t>
            </a:r>
            <a:r>
              <a:rPr lang="nb-NO" sz="749" dirty="0"/>
              <a:t>og </a:t>
            </a:r>
            <a:r>
              <a:rPr lang="nb-NO" sz="749" dirty="0" err="1" smtClean="0"/>
              <a:t>png-format</a:t>
            </a:r>
            <a:r>
              <a:rPr lang="nb-NO" sz="749" dirty="0" smtClean="0"/>
              <a:t>.</a:t>
            </a:r>
            <a:endParaRPr lang="nb-NO" sz="749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6314400"/>
            <a:ext cx="751610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januar 2017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6314400"/>
            <a:ext cx="4266474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6314400"/>
            <a:ext cx="377732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72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798"/>
            <a:ext cx="7596188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Tekst med kulepunkter – </a:t>
            </a:r>
            <a:r>
              <a:rPr lang="nb-NO" sz="749" dirty="0" smtClean="0"/>
              <a:t>4 </a:t>
            </a:r>
            <a:r>
              <a:rPr lang="nb-NO" sz="749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96652"/>
            <a:ext cx="5481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0" y="1592797"/>
            <a:ext cx="5481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577928" y="0"/>
            <a:ext cx="2565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6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577928" y="1556793"/>
            <a:ext cx="2565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6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6577928" y="3068960"/>
            <a:ext cx="2565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6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6577928" y="4606760"/>
            <a:ext cx="2565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6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49" y="5299079"/>
            <a:ext cx="2016125" cy="438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b="1" dirty="0"/>
              <a:t>Tips  bilde:</a:t>
            </a:r>
          </a:p>
          <a:p>
            <a:pPr>
              <a:defRPr/>
            </a:pPr>
            <a:r>
              <a:rPr lang="nb-NO" sz="749" dirty="0"/>
              <a:t>For best oppløsning </a:t>
            </a:r>
            <a:r>
              <a:rPr lang="nb-NO" sz="749" dirty="0" smtClean="0"/>
              <a:t>anbefales </a:t>
            </a:r>
            <a:r>
              <a:rPr lang="nb-NO" sz="749" dirty="0" err="1"/>
              <a:t>j</a:t>
            </a:r>
            <a:r>
              <a:rPr lang="nb-NO" sz="749" dirty="0" err="1" smtClean="0"/>
              <a:t>pg</a:t>
            </a:r>
            <a:r>
              <a:rPr lang="nb-NO" sz="749" dirty="0" smtClean="0"/>
              <a:t> </a:t>
            </a:r>
            <a:r>
              <a:rPr lang="nb-NO" sz="749" dirty="0"/>
              <a:t>og </a:t>
            </a:r>
            <a:r>
              <a:rPr lang="nb-NO" sz="749" dirty="0" err="1" smtClean="0"/>
              <a:t>png-format</a:t>
            </a:r>
            <a:r>
              <a:rPr lang="nb-NO" sz="749" dirty="0" smtClean="0"/>
              <a:t>.</a:t>
            </a:r>
            <a:endParaRPr lang="nb-NO" sz="749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6314400"/>
            <a:ext cx="751610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januar 2017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6314400"/>
            <a:ext cx="4266474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6314400"/>
            <a:ext cx="377732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116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 og orange b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8"/>
          <p:cNvSpPr txBox="1">
            <a:spLocks noChangeArrowheads="1"/>
          </p:cNvSpPr>
          <p:nvPr userDrawn="1"/>
        </p:nvSpPr>
        <p:spPr bwMode="auto">
          <a:xfrm>
            <a:off x="-71438" y="-276225"/>
            <a:ext cx="41751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Norsk </a:t>
            </a:r>
            <a:r>
              <a:rPr lang="nb-NO" sz="1200" dirty="0" err="1" smtClean="0"/>
              <a:t>mal:Tekst</a:t>
            </a:r>
            <a:r>
              <a:rPr lang="nb-NO" sz="1200" dirty="0" smtClean="0"/>
              <a:t> med kulepunkter</a:t>
            </a:r>
          </a:p>
        </p:txBody>
      </p:sp>
      <p:sp>
        <p:nvSpPr>
          <p:cNvPr id="5" name="TekstSylinder 10"/>
          <p:cNvSpPr txBox="1">
            <a:spLocks noChangeArrowheads="1"/>
          </p:cNvSpPr>
          <p:nvPr userDrawn="1"/>
        </p:nvSpPr>
        <p:spPr bwMode="auto">
          <a:xfrm>
            <a:off x="-2160588" y="4375150"/>
            <a:ext cx="1836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bunntekst:</a:t>
            </a:r>
          </a:p>
          <a:p>
            <a:pPr eaLnBrk="1" hangingPunct="1">
              <a:defRPr/>
            </a:pPr>
            <a:r>
              <a:rPr lang="nb-NO" altLang="nb-NO" sz="1200" dirty="0" smtClean="0"/>
              <a:t>For å sidenummer, dato, og tittel på presentasjon:</a:t>
            </a:r>
          </a:p>
          <a:p>
            <a:pPr eaLnBrk="1" hangingPunct="1">
              <a:defRPr/>
            </a:pPr>
            <a:r>
              <a:rPr lang="nb-NO" altLang="nb-NO" sz="1200" dirty="0" smtClean="0"/>
              <a:t>Klikk  på</a:t>
            </a:r>
          </a:p>
          <a:p>
            <a:pPr eaLnBrk="1" hangingPunct="1">
              <a:defRPr/>
            </a:pPr>
            <a:r>
              <a:rPr lang="nb-NO" altLang="en-US" sz="1200" dirty="0" smtClean="0"/>
              <a:t>”</a:t>
            </a:r>
            <a:r>
              <a:rPr lang="nb-NO" altLang="nb-NO" sz="1200" dirty="0" smtClean="0"/>
              <a:t>Sett Inn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 -&gt; Topp og bunntekst -&gt; Huk av for ønsket tekst.</a:t>
            </a:r>
          </a:p>
        </p:txBody>
      </p:sp>
      <p:cxnSp>
        <p:nvCxnSpPr>
          <p:cNvPr id="6" name="Vinkel 11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9"/>
          <p:cNvSpPr txBox="1">
            <a:spLocks noChangeArrowheads="1"/>
          </p:cNvSpPr>
          <p:nvPr userDrawn="1"/>
        </p:nvSpPr>
        <p:spPr bwMode="auto">
          <a:xfrm>
            <a:off x="-2197100" y="1592263"/>
            <a:ext cx="1836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nynorsk stavekontroll:</a:t>
            </a:r>
          </a:p>
          <a:p>
            <a:pPr eaLnBrk="1" hangingPunct="1">
              <a:defRPr/>
            </a:pPr>
            <a:r>
              <a:rPr lang="nb-NO" altLang="nb-NO" sz="1200" dirty="0" smtClean="0"/>
              <a:t>Klikk fane 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se gjennom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, klikk i tekstfeltet og huk av for nynorsk under </a:t>
            </a:r>
            <a:r>
              <a:rPr lang="nb-NO" altLang="en-US" sz="1200" dirty="0" smtClean="0"/>
              <a:t>”</a:t>
            </a:r>
            <a:r>
              <a:rPr lang="nb-NO" altLang="nb-NO" sz="1200" dirty="0" smtClean="0"/>
              <a:t>språk</a:t>
            </a:r>
            <a:r>
              <a:rPr lang="nb-NO" altLang="en-US" sz="1200" dirty="0" smtClean="0"/>
              <a:t>”</a:t>
            </a:r>
            <a:endParaRPr lang="nb-NO" altLang="nb-NO" sz="1200" dirty="0" smtClean="0"/>
          </a:p>
        </p:txBody>
      </p:sp>
      <p:sp>
        <p:nvSpPr>
          <p:cNvPr id="8" name="TekstSylinder 9"/>
          <p:cNvSpPr txBox="1">
            <a:spLocks noChangeArrowheads="1"/>
          </p:cNvSpPr>
          <p:nvPr userDrawn="1"/>
        </p:nvSpPr>
        <p:spPr bwMode="auto">
          <a:xfrm>
            <a:off x="9372600" y="304800"/>
            <a:ext cx="1836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symbol:</a:t>
            </a:r>
          </a:p>
          <a:p>
            <a:pPr eaLnBrk="1" hangingPunct="1">
              <a:defRPr/>
            </a:pPr>
            <a:r>
              <a:rPr lang="nb-NO" altLang="nb-NO" sz="1200" dirty="0" smtClean="0"/>
              <a:t>Velg ikonet tilsvarende</a:t>
            </a:r>
          </a:p>
          <a:p>
            <a:pPr eaLnBrk="1" hangingPunct="1">
              <a:defRPr/>
            </a:pPr>
            <a:r>
              <a:rPr lang="nb-NO" altLang="nb-NO" sz="1200" dirty="0" smtClean="0"/>
              <a:t>avdelingen du snakker</a:t>
            </a:r>
          </a:p>
          <a:p>
            <a:pPr eaLnBrk="1" hangingPunct="1">
              <a:defRPr/>
            </a:pPr>
            <a:r>
              <a:rPr lang="nb-NO" altLang="nb-NO" sz="1200" dirty="0" smtClean="0"/>
              <a:t>om, og trykk lim inn (</a:t>
            </a:r>
            <a:r>
              <a:rPr lang="nb-NO" altLang="nb-NO" sz="1200" dirty="0" err="1" smtClean="0"/>
              <a:t>Ctrl+V</a:t>
            </a:r>
            <a:r>
              <a:rPr lang="nb-NO" altLang="nb-NO" sz="1200" dirty="0" smtClean="0"/>
              <a:t>) på hver side for at symbolet skal komme</a:t>
            </a:r>
          </a:p>
          <a:p>
            <a:pPr eaLnBrk="1" hangingPunct="1">
              <a:defRPr/>
            </a:pPr>
            <a:r>
              <a:rPr lang="nb-NO" altLang="nb-NO" sz="1200" dirty="0" smtClean="0"/>
              <a:t>på samme sted.</a:t>
            </a:r>
          </a:p>
        </p:txBody>
      </p:sp>
      <p:pic>
        <p:nvPicPr>
          <p:cNvPr id="9" name="Picture 14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8E88C-6413-41A7-98EA-FBD042CC84CB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79594-25AC-4AD2-915C-82F8F48E256D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449535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798"/>
            <a:ext cx="7596188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96652"/>
            <a:ext cx="7344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0" y="1592798"/>
            <a:ext cx="7344000" cy="234025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073" y="3967521"/>
            <a:ext cx="9144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6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6314400"/>
            <a:ext cx="751610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januar 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6314400"/>
            <a:ext cx="4266474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6314400"/>
            <a:ext cx="377732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523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798"/>
            <a:ext cx="7596188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4"/>
            <a:ext cx="9144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74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6314400"/>
            <a:ext cx="751610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januar 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6314400"/>
            <a:ext cx="4266474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6314400"/>
            <a:ext cx="377732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62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798"/>
            <a:ext cx="7596188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8799" y="296863"/>
            <a:ext cx="73440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899100" y="1592264"/>
            <a:ext cx="7344000" cy="4525766"/>
          </a:xfrm>
        </p:spPr>
        <p:txBody>
          <a:bodyPr/>
          <a:lstStyle>
            <a:lvl1pPr>
              <a:buNone/>
              <a:defRPr sz="124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070893" y="4725146"/>
            <a:ext cx="1836738" cy="7840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b="1" dirty="0"/>
              <a:t>Tips bunntekst:</a:t>
            </a:r>
          </a:p>
          <a:p>
            <a:pPr>
              <a:defRPr/>
            </a:pPr>
            <a:r>
              <a:rPr lang="nb-NO" sz="749" b="1" dirty="0"/>
              <a:t>For </a:t>
            </a:r>
            <a:r>
              <a:rPr lang="nb-NO" sz="749" b="1" dirty="0" smtClean="0"/>
              <a:t>å få sidenummer</a:t>
            </a:r>
            <a:r>
              <a:rPr lang="nb-NO" sz="749" b="1" dirty="0"/>
              <a:t>, </a:t>
            </a:r>
            <a:r>
              <a:rPr lang="nb-NO" sz="749" b="1" dirty="0" smtClean="0"/>
              <a:t>dato</a:t>
            </a:r>
            <a:r>
              <a:rPr lang="nb-NO" sz="749" b="1" baseline="0" dirty="0" smtClean="0"/>
              <a:t> </a:t>
            </a:r>
            <a:r>
              <a:rPr lang="nb-NO" sz="749" b="1" dirty="0" smtClean="0"/>
              <a:t>og tittel </a:t>
            </a:r>
            <a:r>
              <a:rPr lang="nb-NO" sz="749" b="1" dirty="0"/>
              <a:t>på presentasjon:</a:t>
            </a:r>
          </a:p>
          <a:p>
            <a:pPr>
              <a:defRPr/>
            </a:pPr>
            <a:r>
              <a:rPr lang="nb-NO" sz="749" dirty="0"/>
              <a:t>Klikk  på</a:t>
            </a:r>
          </a:p>
          <a:p>
            <a:pPr>
              <a:defRPr/>
            </a:pPr>
            <a:r>
              <a:rPr lang="nb-NO" sz="749" dirty="0"/>
              <a:t>”Sett Inn” -&gt; Topp og </a:t>
            </a:r>
            <a:r>
              <a:rPr lang="nb-NO" sz="749" dirty="0" smtClean="0"/>
              <a:t>bunntekst</a:t>
            </a:r>
          </a:p>
          <a:p>
            <a:pPr>
              <a:defRPr/>
            </a:pPr>
            <a:r>
              <a:rPr lang="nb-NO" sz="749" baseline="0" dirty="0" smtClean="0"/>
              <a:t>- </a:t>
            </a:r>
            <a:r>
              <a:rPr lang="nb-NO" sz="749" dirty="0" smtClean="0"/>
              <a:t>Huk </a:t>
            </a:r>
            <a:r>
              <a:rPr lang="nb-NO" sz="749" dirty="0"/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152523" y="5984876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6314400"/>
            <a:ext cx="751610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januar 2017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6314400"/>
            <a:ext cx="4266474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6314400"/>
            <a:ext cx="377732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46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798"/>
            <a:ext cx="7596188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96863"/>
            <a:ext cx="7344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899100" y="1592264"/>
            <a:ext cx="7344000" cy="4525766"/>
          </a:xfrm>
        </p:spPr>
        <p:txBody>
          <a:bodyPr/>
          <a:lstStyle>
            <a:lvl1pPr>
              <a:buNone/>
              <a:defRPr sz="124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6314400"/>
            <a:ext cx="751610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januar 2017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6314400"/>
            <a:ext cx="4266474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6314400"/>
            <a:ext cx="377732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464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kmål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798"/>
            <a:ext cx="7596188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8799" y="296863"/>
            <a:ext cx="7344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9100" y="1591399"/>
            <a:ext cx="3645000" cy="4525963"/>
          </a:xfrm>
        </p:spPr>
        <p:txBody>
          <a:bodyPr/>
          <a:lstStyle>
            <a:lvl1pPr>
              <a:defRPr sz="1497"/>
            </a:lvl1pPr>
            <a:lvl2pPr>
              <a:defRPr sz="1374"/>
            </a:lvl2pPr>
            <a:lvl3pPr>
              <a:defRPr sz="1248"/>
            </a:lvl3pPr>
            <a:lvl4pPr>
              <a:defRPr sz="1124"/>
            </a:lvl4pPr>
            <a:lvl5pPr>
              <a:defRPr sz="1124"/>
            </a:lvl5pPr>
            <a:lvl6pPr>
              <a:defRPr sz="1124"/>
            </a:lvl6pPr>
            <a:lvl7pPr>
              <a:defRPr sz="1124"/>
            </a:lvl7pPr>
            <a:lvl8pPr>
              <a:defRPr sz="1124"/>
            </a:lvl8pPr>
            <a:lvl9pPr>
              <a:defRPr sz="1124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591399"/>
            <a:ext cx="3591000" cy="4525963"/>
          </a:xfrm>
        </p:spPr>
        <p:txBody>
          <a:bodyPr/>
          <a:lstStyle>
            <a:lvl1pPr>
              <a:defRPr sz="1497"/>
            </a:lvl1pPr>
            <a:lvl2pPr>
              <a:defRPr sz="1374"/>
            </a:lvl2pPr>
            <a:lvl3pPr>
              <a:defRPr sz="1248"/>
            </a:lvl3pPr>
            <a:lvl4pPr>
              <a:defRPr sz="1124"/>
            </a:lvl4pPr>
            <a:lvl5pPr>
              <a:defRPr sz="1124"/>
            </a:lvl5pPr>
            <a:lvl6pPr>
              <a:defRPr sz="1124"/>
            </a:lvl6pPr>
            <a:lvl7pPr>
              <a:defRPr sz="1124"/>
            </a:lvl7pPr>
            <a:lvl8pPr>
              <a:defRPr sz="1124"/>
            </a:lvl8pPr>
            <a:lvl9pPr>
              <a:defRPr sz="1124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56306" y="6314400"/>
            <a:ext cx="751610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januar 2017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6314400"/>
            <a:ext cx="4266474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6314400"/>
            <a:ext cx="377732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98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luttside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4031940" y="1347858"/>
            <a:ext cx="511206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4" y="-268287"/>
            <a:ext cx="2987675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5704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</a:t>
            </a:r>
            <a:r>
              <a:rPr lang="nb-NO" sz="749" dirty="0" smtClean="0"/>
              <a:t>Sluttside Alternativ</a:t>
            </a:r>
            <a:r>
              <a:rPr lang="nb-NO" sz="749" baseline="0" dirty="0" smtClean="0"/>
              <a:t> 1</a:t>
            </a:r>
            <a:endParaRPr lang="nb-NO" sz="749" dirty="0" smtClean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796880" y="368664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3" y="2384596"/>
            <a:ext cx="7344000" cy="871303"/>
          </a:xfrm>
        </p:spPr>
        <p:txBody>
          <a:bodyPr lIns="0" anchor="t" anchorCtr="0"/>
          <a:lstStyle>
            <a:lvl1pPr marL="0" indent="0">
              <a:buNone/>
              <a:defRPr sz="87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811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1124745"/>
            <a:ext cx="7344000" cy="1144800"/>
          </a:xfrm>
        </p:spPr>
        <p:txBody>
          <a:bodyPr lIns="0" anchor="b" anchorCtr="0"/>
          <a:lstStyle>
            <a:lvl1pPr marL="0" indent="0">
              <a:buNone/>
              <a:defRPr sz="1996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" y="527253"/>
            <a:ext cx="224029" cy="362714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833625" y="467149"/>
            <a:ext cx="3495348" cy="31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11" noProof="0" dirty="0" smtClean="0"/>
              <a:t>Kommunal- og</a:t>
            </a:r>
            <a:br>
              <a:rPr lang="nb-NO" sz="811" noProof="0" dirty="0" smtClean="0"/>
            </a:br>
            <a:r>
              <a:rPr lang="nb-NO" sz="811" noProof="0" dirty="0" smtClean="0"/>
              <a:t>moderniseringsdepartementet</a:t>
            </a:r>
            <a:endParaRPr lang="nb-NO" sz="811" noProof="0" dirty="0"/>
          </a:p>
        </p:txBody>
      </p:sp>
    </p:spTree>
    <p:extLst>
      <p:ext uri="{BB962C8B-B14F-4D97-AF65-F5344CB8AC3E}">
        <p14:creationId xmlns:p14="http://schemas.microsoft.com/office/powerpoint/2010/main" val="1617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k Slut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4031940" y="1369498"/>
            <a:ext cx="5112060" cy="546951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4" y="-268287"/>
            <a:ext cx="2987675" cy="2076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5704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749" dirty="0" smtClean="0"/>
              <a:t>Bokmål </a:t>
            </a:r>
            <a:r>
              <a:rPr lang="nb-NO" sz="749" dirty="0"/>
              <a:t>mal: </a:t>
            </a:r>
            <a:r>
              <a:rPr lang="nb-NO" sz="749" dirty="0" smtClean="0"/>
              <a:t>Sluttside Alternativ</a:t>
            </a:r>
            <a:r>
              <a:rPr lang="nb-NO" sz="749" baseline="0" dirty="0" smtClean="0"/>
              <a:t> 2</a:t>
            </a:r>
            <a:r>
              <a:rPr lang="nb-NO" sz="749" dirty="0" smtClean="0"/>
              <a:t> </a:t>
            </a:r>
            <a:endParaRPr lang="nb-NO" sz="749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796880" y="368664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3" y="2384596"/>
            <a:ext cx="7344000" cy="871303"/>
          </a:xfrm>
        </p:spPr>
        <p:txBody>
          <a:bodyPr lIns="0" anchor="t" anchorCtr="0"/>
          <a:lstStyle>
            <a:lvl1pPr marL="0" indent="0">
              <a:buNone/>
              <a:defRPr sz="87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811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1124745"/>
            <a:ext cx="7344000" cy="1144800"/>
          </a:xfrm>
        </p:spPr>
        <p:txBody>
          <a:bodyPr lIns="0" anchor="b" anchorCtr="0"/>
          <a:lstStyle>
            <a:lvl1pPr marL="0" indent="0">
              <a:buNone/>
              <a:defRPr sz="1996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" y="527253"/>
            <a:ext cx="224029" cy="362714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833625" y="467149"/>
            <a:ext cx="3495348" cy="31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11" noProof="0" dirty="0" smtClean="0"/>
              <a:t>Kommunal- og</a:t>
            </a:r>
            <a:br>
              <a:rPr lang="nb-NO" sz="811" noProof="0" dirty="0" smtClean="0"/>
            </a:br>
            <a:r>
              <a:rPr lang="nb-NO" sz="811" noProof="0" dirty="0" smtClean="0"/>
              <a:t>moderniseringsdepartementet</a:t>
            </a:r>
            <a:endParaRPr lang="nb-NO" sz="811" noProof="0" dirty="0"/>
          </a:p>
        </p:txBody>
      </p:sp>
    </p:spTree>
    <p:extLst>
      <p:ext uri="{BB962C8B-B14F-4D97-AF65-F5344CB8AC3E}">
        <p14:creationId xmlns:p14="http://schemas.microsoft.com/office/powerpoint/2010/main" val="10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 Oppsett m orange bord til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range original_illustrasjon1_stor_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21716" r="21440" b="5760"/>
          <a:stretch>
            <a:fillRect/>
          </a:stretch>
        </p:blipFill>
        <p:spPr bwMode="auto">
          <a:xfrm>
            <a:off x="0" y="2300289"/>
            <a:ext cx="91440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7"/>
          <p:cNvSpPr txBox="1">
            <a:spLocks noChangeArrowheads="1"/>
          </p:cNvSpPr>
          <p:nvPr userDrawn="1"/>
        </p:nvSpPr>
        <p:spPr bwMode="auto">
          <a:xfrm>
            <a:off x="4" y="-268287"/>
            <a:ext cx="2987675" cy="20762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749" dirty="0" smtClean="0"/>
              <a:t>Norsk mal: Startside</a:t>
            </a:r>
          </a:p>
        </p:txBody>
      </p:sp>
      <p:sp>
        <p:nvSpPr>
          <p:cNvPr id="7" name="TekstSylinder 13"/>
          <p:cNvSpPr txBox="1">
            <a:spLocks noChangeArrowheads="1"/>
          </p:cNvSpPr>
          <p:nvPr userDrawn="1"/>
        </p:nvSpPr>
        <p:spPr bwMode="auto">
          <a:xfrm>
            <a:off x="-2124074" y="4929189"/>
            <a:ext cx="1836737" cy="66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749" b="1" dirty="0" smtClean="0"/>
              <a:t>Tips engelsk mal</a:t>
            </a:r>
          </a:p>
          <a:p>
            <a:pPr eaLnBrk="1" hangingPunct="1">
              <a:defRPr/>
            </a:pPr>
            <a:r>
              <a:rPr lang="nb-NO" altLang="nb-NO" sz="749" dirty="0" smtClean="0"/>
              <a:t>Klikk på utformingsfanen og velg DEPMAL – engelsk.</a:t>
            </a:r>
          </a:p>
          <a:p>
            <a:pPr eaLnBrk="1" hangingPunct="1">
              <a:defRPr/>
            </a:pPr>
            <a:r>
              <a:rPr lang="nb-NO" altLang="nb-NO" sz="749" dirty="0" smtClean="0"/>
              <a:t>Eller  velg  DEPMAL– engelsk under </a:t>
            </a:r>
            <a:r>
              <a:rPr lang="nb-NO" altLang="en-US" sz="749" dirty="0" smtClean="0"/>
              <a:t>”</a:t>
            </a:r>
            <a:r>
              <a:rPr lang="nb-NO" altLang="nb-NO" sz="749" dirty="0" smtClean="0"/>
              <a:t>oppsett</a:t>
            </a:r>
            <a:r>
              <a:rPr lang="nb-NO" altLang="en-US" sz="749" dirty="0" smtClean="0"/>
              <a:t>”</a:t>
            </a:r>
            <a:r>
              <a:rPr lang="nb-NO" altLang="nb-NO" sz="749" dirty="0" smtClean="0"/>
              <a:t>.</a:t>
            </a:r>
          </a:p>
        </p:txBody>
      </p:sp>
      <p:pic>
        <p:nvPicPr>
          <p:cNvPr id="8" name="Picture 12" descr="KMD2CB8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9126"/>
            <a:ext cx="2879725" cy="97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19139" y="2057405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9139" y="3429001"/>
            <a:ext cx="7632700" cy="370892"/>
          </a:xfrm>
        </p:spPr>
        <p:txBody>
          <a:bodyPr/>
          <a:lstStyle>
            <a:lvl1pPr marL="0" indent="0" algn="ctr">
              <a:buNone/>
              <a:defRPr sz="1248" baseline="0">
                <a:solidFill>
                  <a:schemeClr val="accent4"/>
                </a:solidFill>
              </a:defRPr>
            </a:lvl1pPr>
            <a:lvl2pPr marL="285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0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5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0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6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1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9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1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719139" y="5840263"/>
            <a:ext cx="7632700" cy="323852"/>
          </a:xfrm>
        </p:spPr>
        <p:txBody>
          <a:bodyPr/>
          <a:lstStyle>
            <a:lvl1pPr algn="ctr">
              <a:buNone/>
              <a:defRPr sz="749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0729-F69D-43A9-AAB5-FE233D6CF6B4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9D01-73FE-468C-9871-659F115D7637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69884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8"/>
          <p:cNvSpPr txBox="1">
            <a:spLocks noChangeArrowheads="1"/>
          </p:cNvSpPr>
          <p:nvPr userDrawn="1"/>
        </p:nvSpPr>
        <p:spPr bwMode="auto">
          <a:xfrm>
            <a:off x="-71438" y="-276225"/>
            <a:ext cx="3275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Norsk mal: Tekst uten kulepunkter</a:t>
            </a:r>
          </a:p>
        </p:txBody>
      </p:sp>
      <p:pic>
        <p:nvPicPr>
          <p:cNvPr id="5" name="Picture 10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8CF7-018A-4FFE-AE68-6F5F6695BC74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5417-3772-4A1D-99D9-717A84147819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75454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8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Norsk mal: Tekst med kulepunkter - 1 vertikalt bilde</a:t>
            </a:r>
          </a:p>
        </p:txBody>
      </p:sp>
      <p:sp>
        <p:nvSpPr>
          <p:cNvPr id="6" name="TekstSylinder 10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 bilde:</a:t>
            </a:r>
          </a:p>
          <a:p>
            <a:pPr eaLnBrk="1" hangingPunct="1">
              <a:defRPr/>
            </a:pPr>
            <a:r>
              <a:rPr lang="nb-NO" altLang="nb-NO" sz="1200" dirty="0" smtClean="0"/>
              <a:t>For best oppløsning anbefales </a:t>
            </a:r>
            <a:r>
              <a:rPr lang="nb-NO" altLang="nb-NO" sz="1200" dirty="0" err="1" smtClean="0"/>
              <a:t>jpg</a:t>
            </a:r>
            <a:r>
              <a:rPr lang="nb-NO" altLang="nb-NO" sz="1200" dirty="0" smtClean="0"/>
              <a:t> og </a:t>
            </a:r>
            <a:r>
              <a:rPr lang="nb-NO" altLang="nb-NO" sz="1200" dirty="0" err="1" smtClean="0"/>
              <a:t>png</a:t>
            </a:r>
            <a:r>
              <a:rPr lang="nb-NO" altLang="nb-NO" sz="1200" dirty="0" smtClean="0"/>
              <a:t>-format.</a:t>
            </a:r>
          </a:p>
        </p:txBody>
      </p:sp>
      <p:pic>
        <p:nvPicPr>
          <p:cNvPr id="7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45107" cy="6345324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C9E8-6E7A-4984-BB33-A73AB14D02DB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99B1-015B-4130-9010-1976359267C9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15156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8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dirty="0" smtClean="0"/>
              <a:t>Norsk mal: Tekst med kulepunkter – 3 vertikale bilder</a:t>
            </a:r>
          </a:p>
        </p:txBody>
      </p:sp>
      <p:sp>
        <p:nvSpPr>
          <p:cNvPr id="11" name="TekstSylinder 13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 bilde:</a:t>
            </a:r>
          </a:p>
          <a:p>
            <a:pPr eaLnBrk="1" hangingPunct="1">
              <a:defRPr/>
            </a:pPr>
            <a:r>
              <a:rPr lang="nb-NO" altLang="nb-NO" sz="1200" dirty="0" smtClean="0"/>
              <a:t>For best oppløsning anbefales </a:t>
            </a:r>
            <a:r>
              <a:rPr lang="nb-NO" altLang="nb-NO" sz="1200" dirty="0" err="1" smtClean="0"/>
              <a:t>jpg</a:t>
            </a:r>
            <a:r>
              <a:rPr lang="nb-NO" altLang="nb-NO" sz="1200" dirty="0" smtClean="0"/>
              <a:t> og </a:t>
            </a:r>
            <a:r>
              <a:rPr lang="nb-NO" altLang="nb-NO" sz="1200" dirty="0" err="1" smtClean="0"/>
              <a:t>png</a:t>
            </a:r>
            <a:r>
              <a:rPr lang="nb-NO" altLang="nb-NO" sz="1200" dirty="0" smtClean="0"/>
              <a:t>-format.</a:t>
            </a:r>
          </a:p>
        </p:txBody>
      </p:sp>
      <p:pic>
        <p:nvPicPr>
          <p:cNvPr id="12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 smtClean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F8CF-9E81-4402-9496-6208B90C2B72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6C58-230B-4054-BFC0-75CE248D99A0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91030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6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dirty="0" smtClean="0"/>
              <a:t>Norsk mal: Tekst med kulepunkter – 4 vertikale bilder</a:t>
            </a:r>
          </a:p>
        </p:txBody>
      </p:sp>
      <p:sp>
        <p:nvSpPr>
          <p:cNvPr id="12" name="TekstSylinder 14"/>
          <p:cNvSpPr txBox="1">
            <a:spLocks noChangeArrowheads="1"/>
          </p:cNvSpPr>
          <p:nvPr userDrawn="1"/>
        </p:nvSpPr>
        <p:spPr bwMode="auto">
          <a:xfrm>
            <a:off x="-2305050" y="5299075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 bilde:</a:t>
            </a:r>
          </a:p>
          <a:p>
            <a:pPr eaLnBrk="1" hangingPunct="1">
              <a:defRPr/>
            </a:pPr>
            <a:r>
              <a:rPr lang="nb-NO" altLang="nb-NO" sz="1200" dirty="0" smtClean="0"/>
              <a:t>For best oppløsning anbefales </a:t>
            </a:r>
            <a:r>
              <a:rPr lang="nb-NO" altLang="nb-NO" sz="1200" dirty="0" err="1" smtClean="0"/>
              <a:t>jpg</a:t>
            </a:r>
            <a:r>
              <a:rPr lang="nb-NO" altLang="nb-NO" sz="1200" dirty="0" smtClean="0"/>
              <a:t> og </a:t>
            </a:r>
            <a:r>
              <a:rPr lang="nb-NO" altLang="nb-NO" sz="1200" dirty="0" err="1" smtClean="0"/>
              <a:t>png</a:t>
            </a:r>
            <a:r>
              <a:rPr lang="nb-NO" altLang="nb-NO" sz="1200" dirty="0" smtClean="0"/>
              <a:t>-format.</a:t>
            </a:r>
          </a:p>
        </p:txBody>
      </p:sp>
      <p:pic>
        <p:nvPicPr>
          <p:cNvPr id="13" name="Picture 11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4801-69C6-4E7F-9555-C28990CB995C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F932-1C3F-461B-84E0-64E4484B17C2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52906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8"/>
          <p:cNvSpPr txBox="1">
            <a:spLocks noChangeArrowheads="1"/>
          </p:cNvSpPr>
          <p:nvPr userDrawn="1"/>
        </p:nvSpPr>
        <p:spPr bwMode="auto">
          <a:xfrm>
            <a:off x="-71438" y="-304800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b-NO" sz="1200" dirty="0" smtClean="0"/>
              <a:t>Norsk mal: Tekst med liggende bilde</a:t>
            </a:r>
          </a:p>
        </p:txBody>
      </p:sp>
      <p:sp>
        <p:nvSpPr>
          <p:cNvPr id="6" name="TekstSylinder 10"/>
          <p:cNvSpPr txBox="1">
            <a:spLocks noChangeArrowheads="1"/>
          </p:cNvSpPr>
          <p:nvPr userDrawn="1"/>
        </p:nvSpPr>
        <p:spPr bwMode="auto">
          <a:xfrm>
            <a:off x="-2268538" y="4745038"/>
            <a:ext cx="201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 bilde:</a:t>
            </a:r>
          </a:p>
          <a:p>
            <a:pPr eaLnBrk="1" hangingPunct="1">
              <a:defRPr/>
            </a:pPr>
            <a:r>
              <a:rPr lang="nb-NO" altLang="nb-NO" sz="1200" dirty="0" smtClean="0"/>
              <a:t>Bildestørrelse kan forandres ved å dra i bilderammen eller </a:t>
            </a:r>
            <a:r>
              <a:rPr lang="nb-NO" altLang="nb-NO" sz="1200" dirty="0" err="1" smtClean="0"/>
              <a:t>høyreklikke</a:t>
            </a:r>
            <a:r>
              <a:rPr lang="nb-NO" altLang="nb-NO" sz="1200" dirty="0" smtClean="0"/>
              <a:t> på rammen og klikke på størrelse og plassering</a:t>
            </a:r>
          </a:p>
        </p:txBody>
      </p:sp>
      <p:sp>
        <p:nvSpPr>
          <p:cNvPr id="7" name="TekstSylinder 10"/>
          <p:cNvSpPr txBox="1">
            <a:spLocks noChangeArrowheads="1"/>
          </p:cNvSpPr>
          <p:nvPr userDrawn="1"/>
        </p:nvSpPr>
        <p:spPr bwMode="auto">
          <a:xfrm>
            <a:off x="-2305050" y="3716338"/>
            <a:ext cx="2016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nb-NO" altLang="nb-NO" sz="1200" b="1" dirty="0" smtClean="0"/>
              <a:t>Tips  bilde:</a:t>
            </a:r>
          </a:p>
          <a:p>
            <a:pPr eaLnBrk="1" hangingPunct="1">
              <a:defRPr/>
            </a:pPr>
            <a:r>
              <a:rPr lang="nb-NO" altLang="nb-NO" sz="1200" dirty="0" smtClean="0"/>
              <a:t>For best oppløsning anbefales </a:t>
            </a:r>
            <a:r>
              <a:rPr lang="nb-NO" altLang="nb-NO" sz="1200" dirty="0" err="1" smtClean="0"/>
              <a:t>jpg</a:t>
            </a:r>
            <a:r>
              <a:rPr lang="nb-NO" altLang="nb-NO" sz="1200" dirty="0" smtClean="0"/>
              <a:t> og </a:t>
            </a:r>
            <a:r>
              <a:rPr lang="nb-NO" altLang="nb-NO" sz="1200" dirty="0" err="1" smtClean="0"/>
              <a:t>png</a:t>
            </a:r>
            <a:r>
              <a:rPr lang="nb-NO" altLang="nb-NO" sz="1200" dirty="0" smtClean="0"/>
              <a:t>-format.</a:t>
            </a:r>
          </a:p>
        </p:txBody>
      </p:sp>
      <p:pic>
        <p:nvPicPr>
          <p:cNvPr id="9" name="Picture 12" descr="Orange_original_illustrasjon1_liten_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20201" r="15852" b="24951"/>
          <a:stretch>
            <a:fillRect/>
          </a:stretch>
        </p:blipFill>
        <p:spPr bwMode="auto">
          <a:xfrm>
            <a:off x="0" y="0"/>
            <a:ext cx="360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Drag </a:t>
            </a:r>
            <a:r>
              <a:rPr lang="nb-NO" noProof="0" dirty="0" err="1" smtClean="0"/>
              <a:t>picture</a:t>
            </a:r>
            <a:r>
              <a:rPr lang="nb-NO" noProof="0" dirty="0" smtClean="0"/>
              <a:t> to placeholder or 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</a:t>
            </a:r>
            <a:r>
              <a:rPr lang="nb-NO" noProof="0" dirty="0" err="1" smtClean="0"/>
              <a:t>icon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endParaRPr lang="nb-NO" noProof="0" dirty="0" smtClean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A141-C459-4D9F-A9A8-488FF1158742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C8D7-5D3B-44E3-8249-7ED06FCFAF13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31280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>
            <a:spLocks noChangeAspect="1"/>
          </p:cNvSpPr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635375" y="6445250"/>
            <a:ext cx="2133600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CDD766F-279E-4DDB-ADF4-C6DDBAF52D25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5250"/>
            <a:ext cx="2895600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5250"/>
            <a:ext cx="539750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C96AD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12B68B6-1BE1-4C01-84E7-4B03AA82E9F9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  <p:sp>
        <p:nvSpPr>
          <p:cNvPr id="1034" name="TekstSylinder 7"/>
          <p:cNvSpPr txBox="1">
            <a:spLocks noChangeArrowheads="1"/>
          </p:cNvSpPr>
          <p:nvPr/>
        </p:nvSpPr>
        <p:spPr bwMode="auto">
          <a:xfrm>
            <a:off x="5616575" y="6499225"/>
            <a:ext cx="3168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nb-NO" sz="1000" dirty="0" smtClean="0">
                <a:solidFill>
                  <a:srgbClr val="7C96AD"/>
                </a:solidFill>
                <a:latin typeface="Verdana" charset="0"/>
              </a:rPr>
              <a:t>Kommunal- og moderniseringsdepartementet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  <p:sldLayoutId id="2147484663" r:id="rId14"/>
    <p:sldLayoutId id="2147484664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>
            <a:spLocks noChangeAspect="1"/>
          </p:cNvSpPr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3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800" dirty="0">
              <a:solidFill>
                <a:srgbClr val="7C96AD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843338" y="6426200"/>
            <a:ext cx="2133600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03A5D83-14EC-4921-965A-2A9D39305833}" type="datetime4">
              <a:rPr lang="nb-NO"/>
              <a:pPr>
                <a:defRPr/>
              </a:pPr>
              <a:t>30. januar 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26200"/>
            <a:ext cx="2895600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C96AD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200"/>
            <a:ext cx="539750" cy="355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C96AD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7B25629-0C73-4E8C-A171-1EE33B0BB90A}" type="slidenum">
              <a:rPr lang="nb-NO" altLang="nb-NO"/>
              <a:pPr>
                <a:defRPr/>
              </a:pPr>
              <a:t>‹#›</a:t>
            </a:fld>
            <a:endParaRPr lang="nb-NO" altLang="nb-NO" dirty="0"/>
          </a:p>
        </p:txBody>
      </p:sp>
      <p:sp>
        <p:nvSpPr>
          <p:cNvPr id="2058" name="TekstSylinder 7"/>
          <p:cNvSpPr txBox="1">
            <a:spLocks noChangeArrowheads="1"/>
          </p:cNvSpPr>
          <p:nvPr/>
        </p:nvSpPr>
        <p:spPr bwMode="auto">
          <a:xfrm>
            <a:off x="5903913" y="6383338"/>
            <a:ext cx="288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nb-NO" sz="1000" dirty="0" smtClean="0">
                <a:solidFill>
                  <a:srgbClr val="7C96AD"/>
                </a:solidFill>
                <a:latin typeface="Verdana" charset="0"/>
              </a:rPr>
              <a:t>Norwegian </a:t>
            </a:r>
            <a:r>
              <a:rPr lang="nb-NO" sz="1000" dirty="0" err="1" smtClean="0">
                <a:solidFill>
                  <a:srgbClr val="7C96AD"/>
                </a:solidFill>
                <a:latin typeface="Verdana" charset="0"/>
              </a:rPr>
              <a:t>Ministry</a:t>
            </a:r>
            <a:r>
              <a:rPr lang="nb-NO" sz="1000" dirty="0" smtClean="0">
                <a:solidFill>
                  <a:srgbClr val="7C96AD"/>
                </a:solidFill>
                <a:latin typeface="Verdana" charset="0"/>
              </a:rPr>
              <a:t> </a:t>
            </a:r>
            <a:r>
              <a:rPr lang="nb-NO" sz="1000" dirty="0" err="1" smtClean="0">
                <a:solidFill>
                  <a:srgbClr val="7C96AD"/>
                </a:solidFill>
                <a:latin typeface="Verdana" charset="0"/>
              </a:rPr>
              <a:t>of</a:t>
            </a:r>
            <a:r>
              <a:rPr lang="nb-NO" sz="1000" dirty="0" smtClean="0">
                <a:solidFill>
                  <a:srgbClr val="7C96AD"/>
                </a:solidFill>
                <a:latin typeface="Verdana" charset="0"/>
              </a:rPr>
              <a:t> </a:t>
            </a:r>
          </a:p>
          <a:p>
            <a:pPr algn="r" eaLnBrk="1" hangingPunct="1">
              <a:defRPr/>
            </a:pPr>
            <a:r>
              <a:rPr lang="nb-NO" sz="1000" dirty="0" err="1" smtClean="0">
                <a:solidFill>
                  <a:srgbClr val="7C96AD"/>
                </a:solidFill>
                <a:latin typeface="Verdana" charset="0"/>
              </a:rPr>
              <a:t>Local</a:t>
            </a:r>
            <a:r>
              <a:rPr lang="nb-NO" sz="1000" dirty="0" smtClean="0">
                <a:solidFill>
                  <a:srgbClr val="7C96AD"/>
                </a:solidFill>
                <a:latin typeface="Verdana" charset="0"/>
              </a:rPr>
              <a:t> </a:t>
            </a:r>
            <a:r>
              <a:rPr lang="nb-NO" sz="1000" dirty="0" err="1" smtClean="0">
                <a:solidFill>
                  <a:srgbClr val="7C96AD"/>
                </a:solidFill>
                <a:latin typeface="Verdana" charset="0"/>
              </a:rPr>
              <a:t>Government</a:t>
            </a:r>
            <a:r>
              <a:rPr lang="nb-NO" sz="1000" dirty="0" smtClean="0">
                <a:solidFill>
                  <a:srgbClr val="7C96AD"/>
                </a:solidFill>
                <a:latin typeface="Verdana" charset="0"/>
              </a:rPr>
              <a:t> and </a:t>
            </a:r>
            <a:r>
              <a:rPr lang="nb-NO" sz="1000" dirty="0" err="1" smtClean="0">
                <a:solidFill>
                  <a:srgbClr val="7C96AD"/>
                </a:solidFill>
                <a:latin typeface="Verdana" charset="0"/>
              </a:rPr>
              <a:t>Modernisation</a:t>
            </a:r>
            <a:endParaRPr lang="nb-NO" sz="1000" dirty="0" smtClean="0">
              <a:solidFill>
                <a:srgbClr val="7C96AD"/>
              </a:solidFill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  <p:sldLayoutId id="2147484676" r:id="rId12"/>
    <p:sldLayoutId id="2147484677" r:id="rId13"/>
    <p:sldLayoutId id="2147484678" r:id="rId14"/>
    <p:sldLayoutId id="2147484679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899213" y="296863"/>
            <a:ext cx="70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899213" y="1592262"/>
            <a:ext cx="70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6314400"/>
            <a:ext cx="751610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januar 2017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6314400"/>
            <a:ext cx="4266474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6314400"/>
            <a:ext cx="377732" cy="216000"/>
          </a:xfrm>
          <a:prstGeom prst="rect">
            <a:avLst/>
          </a:prstGeom>
        </p:spPr>
        <p:txBody>
          <a:bodyPr rIns="0"/>
          <a:lstStyle>
            <a:lvl1pPr algn="r">
              <a:defRPr sz="499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446732" y="6304314"/>
            <a:ext cx="1944216" cy="16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499" noProof="0" dirty="0" smtClean="0"/>
              <a:t>Kommunal- og moderniseringsdepartementet</a:t>
            </a:r>
            <a:endParaRPr lang="nb-NO" sz="499" noProof="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66" y="6311702"/>
            <a:ext cx="135015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460401" y="6201309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50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  <p:sldLayoutId id="2147484693" r:id="rId13"/>
    <p:sldLayoutId id="2147484694" r:id="rId14"/>
    <p:sldLayoutId id="2147484695" r:id="rId15"/>
    <p:sldLayoutId id="2147484696" r:id="rId16"/>
    <p:sldLayoutId id="214748469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96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96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96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96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96">
          <a:solidFill>
            <a:schemeClr val="tx1"/>
          </a:solidFill>
          <a:latin typeface="Verdana" pitchFamily="34" charset="0"/>
        </a:defRPr>
      </a:lvl5pPr>
      <a:lvl6pPr marL="285212" algn="l" rtl="0" eaLnBrk="1" fontAlgn="base" hangingPunct="1">
        <a:spcBef>
          <a:spcPct val="0"/>
        </a:spcBef>
        <a:spcAft>
          <a:spcPct val="0"/>
        </a:spcAft>
        <a:defRPr sz="1996">
          <a:solidFill>
            <a:schemeClr val="tx1"/>
          </a:solidFill>
          <a:latin typeface="Verdana" pitchFamily="34" charset="0"/>
        </a:defRPr>
      </a:lvl6pPr>
      <a:lvl7pPr marL="570424" algn="l" rtl="0" eaLnBrk="1" fontAlgn="base" hangingPunct="1">
        <a:spcBef>
          <a:spcPct val="0"/>
        </a:spcBef>
        <a:spcAft>
          <a:spcPct val="0"/>
        </a:spcAft>
        <a:defRPr sz="1996">
          <a:solidFill>
            <a:schemeClr val="tx1"/>
          </a:solidFill>
          <a:latin typeface="Verdana" pitchFamily="34" charset="0"/>
        </a:defRPr>
      </a:lvl7pPr>
      <a:lvl8pPr marL="855638" algn="l" rtl="0" eaLnBrk="1" fontAlgn="base" hangingPunct="1">
        <a:spcBef>
          <a:spcPct val="0"/>
        </a:spcBef>
        <a:spcAft>
          <a:spcPct val="0"/>
        </a:spcAft>
        <a:defRPr sz="1996">
          <a:solidFill>
            <a:schemeClr val="tx1"/>
          </a:solidFill>
          <a:latin typeface="Verdana" pitchFamily="34" charset="0"/>
        </a:defRPr>
      </a:lvl8pPr>
      <a:lvl9pPr marL="1140851" algn="l" rtl="0" eaLnBrk="1" fontAlgn="base" hangingPunct="1">
        <a:spcBef>
          <a:spcPct val="0"/>
        </a:spcBef>
        <a:spcAft>
          <a:spcPct val="0"/>
        </a:spcAft>
        <a:defRPr sz="1996">
          <a:solidFill>
            <a:schemeClr val="tx1"/>
          </a:solidFill>
          <a:latin typeface="Verdana" pitchFamily="34" charset="0"/>
        </a:defRPr>
      </a:lvl9pPr>
    </p:titleStyle>
    <p:bodyStyle>
      <a:lvl1pPr marL="213909" indent="-213909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162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3471" indent="-178259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149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3032" indent="-142607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137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8245" indent="-142607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12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3457" indent="-142607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68670" indent="-142607" algn="l" defTabSz="570424" rtl="0" eaLnBrk="1" latinLnBrk="0" hangingPunct="1">
        <a:spcBef>
          <a:spcPct val="20000"/>
        </a:spcBef>
        <a:buFont typeface="Arial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1853882" indent="-142607" algn="l" defTabSz="570424" rtl="0" eaLnBrk="1" latinLnBrk="0" hangingPunct="1">
        <a:spcBef>
          <a:spcPct val="20000"/>
        </a:spcBef>
        <a:buFont typeface="Arial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2139095" indent="-142607" algn="l" defTabSz="570424" rtl="0" eaLnBrk="1" latinLnBrk="0" hangingPunct="1">
        <a:spcBef>
          <a:spcPct val="20000"/>
        </a:spcBef>
        <a:buFont typeface="Arial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2424307" indent="-142607" algn="l" defTabSz="570424" rtl="0" eaLnBrk="1" latinLnBrk="0" hangingPunct="1">
        <a:spcBef>
          <a:spcPct val="20000"/>
        </a:spcBef>
        <a:buFont typeface="Arial" pitchFamily="34" charset="0"/>
        <a:buChar char="•"/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7042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1pPr>
      <a:lvl2pPr marL="285212" algn="l" defTabSz="57042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2pPr>
      <a:lvl3pPr marL="570424" algn="l" defTabSz="57042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3pPr>
      <a:lvl4pPr marL="855638" algn="l" defTabSz="57042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4pPr>
      <a:lvl5pPr marL="1140851" algn="l" defTabSz="57042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5pPr>
      <a:lvl6pPr marL="1426063" algn="l" defTabSz="57042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6pPr>
      <a:lvl7pPr marL="1711276" algn="l" defTabSz="57042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7pPr>
      <a:lvl8pPr marL="1996488" algn="l" defTabSz="57042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8pPr>
      <a:lvl9pPr marL="2281700" algn="l" defTabSz="570424" rtl="0" eaLnBrk="1" latinLnBrk="0" hangingPunct="1">
        <a:defRPr sz="11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ohn-Stanley.Engstrom@kmd.dep.no" TargetMode="External"/><Relationship Id="rId3" Type="http://schemas.openxmlformats.org/officeDocument/2006/relationships/hyperlink" Target="mailto:Hanne-Cecilie.Bjorka@kmd.dep.no" TargetMode="External"/><Relationship Id="rId7" Type="http://schemas.openxmlformats.org/officeDocument/2006/relationships/hyperlink" Target="mailto:knut.klepsvik@fin.dep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hyperlink" Target="mailto:Nina.Morrison@kmd.dep.no" TargetMode="External"/><Relationship Id="rId11" Type="http://schemas.openxmlformats.org/officeDocument/2006/relationships/hyperlink" Target="mailto:Wibecke.Hogsveen@dfo.no" TargetMode="External"/><Relationship Id="rId5" Type="http://schemas.openxmlformats.org/officeDocument/2006/relationships/hyperlink" Target="mailto:Oddbjorn.Tonder@kmd.dep.no" TargetMode="External"/><Relationship Id="rId10" Type="http://schemas.openxmlformats.org/officeDocument/2006/relationships/hyperlink" Target="mailto:Eivor.Nebben@difi.no" TargetMode="External"/><Relationship Id="rId4" Type="http://schemas.openxmlformats.org/officeDocument/2006/relationships/hyperlink" Target="mailto:Vildana.Grabovica@kmd.dep.no" TargetMode="External"/><Relationship Id="rId9" Type="http://schemas.openxmlformats.org/officeDocument/2006/relationships/hyperlink" Target="mailto:Viktoria.Elkina@kmd.dep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216" y="-35528"/>
            <a:ext cx="7561216" cy="1143000"/>
          </a:xfrm>
        </p:spPr>
        <p:txBody>
          <a:bodyPr/>
          <a:lstStyle/>
          <a:p>
            <a:r>
              <a:rPr lang="nb-NO" dirty="0"/>
              <a:t>Sentrale kontaktpersoner innenfor programmet (pr 1.2.2017)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736271"/>
              </p:ext>
            </p:extLst>
          </p:nvPr>
        </p:nvGraphicFramePr>
        <p:xfrm>
          <a:off x="206223" y="1125120"/>
          <a:ext cx="8730904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1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Rolle</a:t>
                      </a:r>
                      <a:endParaRPr lang="nb-NO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Navn</a:t>
                      </a:r>
                      <a:endParaRPr lang="nb-NO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E-post</a:t>
                      </a:r>
                      <a:endParaRPr lang="nb-NO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</a:rPr>
                        <a:t>Programleder</a:t>
                      </a:r>
                      <a:endParaRPr lang="nb-NO" sz="16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</a:rPr>
                        <a:t>Hanne-Cecilie Bjørka</a:t>
                      </a:r>
                      <a:endParaRPr lang="nb-NO" sz="16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latin typeface="+mn-lt"/>
                          <a:hlinkClick r:id="rId3"/>
                        </a:rPr>
                        <a:t>Hanne-Cecilie.Bjorka@kmd.dep.no</a:t>
                      </a:r>
                      <a:endParaRPr lang="nb-NO" sz="160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</a:rPr>
                        <a:t>Programkontoret</a:t>
                      </a:r>
                      <a:endParaRPr lang="nb-NO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</a:rPr>
                        <a:t>Vildana Grabovica</a:t>
                      </a:r>
                      <a:endParaRPr lang="nb-NO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  <a:hlinkClick r:id="rId4"/>
                        </a:rPr>
                        <a:t>Vildana.Grabovica@kmd.dep.no</a:t>
                      </a:r>
                      <a:r>
                        <a:rPr lang="nb-NO" sz="1600" dirty="0" smtClean="0">
                          <a:latin typeface="+mn-lt"/>
                        </a:rPr>
                        <a:t> </a:t>
                      </a:r>
                      <a:endParaRPr lang="nb-NO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</a:rPr>
                        <a:t>Områdeansvarlig for ledelse</a:t>
                      </a:r>
                      <a:endParaRPr lang="nb-NO" sz="16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</a:rPr>
                        <a:t>Oddbjørn Tønder</a:t>
                      </a:r>
                    </a:p>
                    <a:p>
                      <a:r>
                        <a:rPr lang="nb-NO" sz="1600" dirty="0" smtClean="0">
                          <a:latin typeface="+mn-lt"/>
                        </a:rPr>
                        <a:t>Nina Morrison</a:t>
                      </a:r>
                      <a:endParaRPr lang="nb-NO" sz="16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  <a:hlinkClick r:id="rId5"/>
                        </a:rPr>
                        <a:t>Oddbjorn.Tonder@kmd.dep.no</a:t>
                      </a:r>
                      <a:endParaRPr lang="nb-NO" sz="1600" dirty="0" smtClean="0">
                        <a:latin typeface="+mn-lt"/>
                      </a:endParaRPr>
                    </a:p>
                    <a:p>
                      <a:r>
                        <a:rPr lang="nb-NO" sz="1600" dirty="0" smtClean="0">
                          <a:latin typeface="+mn-lt"/>
                          <a:hlinkClick r:id="rId6"/>
                        </a:rPr>
                        <a:t>Nina.Morrison@kmd.dep.no</a:t>
                      </a:r>
                      <a:r>
                        <a:rPr lang="nb-NO" sz="1600" dirty="0" smtClean="0">
                          <a:latin typeface="+mn-lt"/>
                        </a:rPr>
                        <a:t> </a:t>
                      </a:r>
                      <a:endParaRPr lang="nb-NO" sz="16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latin typeface="+mn-lt"/>
                        </a:rPr>
                        <a:t>Områdeansvarlig for </a:t>
                      </a:r>
                      <a:r>
                        <a:rPr lang="nb-NO" sz="1600" dirty="0" smtClean="0">
                          <a:latin typeface="+mn-lt"/>
                        </a:rPr>
                        <a:t>styring</a:t>
                      </a:r>
                      <a:endParaRPr lang="nb-NO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</a:rPr>
                        <a:t>Knut Klepsvik</a:t>
                      </a:r>
                      <a:endParaRPr lang="nb-NO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  <a:hlinkClick r:id="rId7"/>
                        </a:rPr>
                        <a:t>knut.klepsvik@fin.dep.no</a:t>
                      </a:r>
                      <a:r>
                        <a:rPr lang="nb-NO" sz="1600" dirty="0" smtClean="0">
                          <a:latin typeface="+mn-lt"/>
                        </a:rPr>
                        <a:t> </a:t>
                      </a:r>
                      <a:endParaRPr lang="nb-NO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latin typeface="+mn-lt"/>
                        </a:rPr>
                        <a:t>Områdeansvarlig for samordning</a:t>
                      </a: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</a:rPr>
                        <a:t>John</a:t>
                      </a:r>
                      <a:r>
                        <a:rPr lang="nb-NO" sz="1600" baseline="0" dirty="0" smtClean="0">
                          <a:latin typeface="+mn-lt"/>
                        </a:rPr>
                        <a:t> Engstrøm</a:t>
                      </a:r>
                      <a:endParaRPr lang="nb-NO" sz="16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  <a:hlinkClick r:id="rId8"/>
                        </a:rPr>
                        <a:t>John-Stanley.Engstrom@kmd.dep.no</a:t>
                      </a:r>
                      <a:endParaRPr lang="nb-NO" sz="1600" dirty="0" smtClean="0">
                        <a:latin typeface="+mn-lt"/>
                      </a:endParaRPr>
                    </a:p>
                    <a:p>
                      <a:endParaRPr lang="nb-NO" sz="16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latin typeface="+mn-lt"/>
                        </a:rPr>
                        <a:t>Områdeansvarlig for IKT</a:t>
                      </a:r>
                      <a:endParaRPr lang="nb-NO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</a:rPr>
                        <a:t>Viktoria Elkina</a:t>
                      </a:r>
                      <a:endParaRPr lang="nb-NO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  <a:hlinkClick r:id="rId9"/>
                        </a:rPr>
                        <a:t>Viktoria.Elkina@kmd.dep.no</a:t>
                      </a:r>
                      <a:r>
                        <a:rPr lang="nb-NO" sz="1600" baseline="0" dirty="0" smtClean="0">
                          <a:latin typeface="+mn-lt"/>
                        </a:rPr>
                        <a:t> </a:t>
                      </a:r>
                      <a:endParaRPr lang="nb-NO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latin typeface="+mn-lt"/>
                        </a:rPr>
                        <a:t>Områdeansvarlig for beslutningsgrunnlag</a:t>
                      </a: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</a:rPr>
                        <a:t>Knut Klepsvik</a:t>
                      </a:r>
                      <a:endParaRPr lang="nb-NO" sz="16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  <a:hlinkClick r:id="rId7"/>
                        </a:rPr>
                        <a:t>knut.klepsvik@fin.dep.no</a:t>
                      </a:r>
                      <a:r>
                        <a:rPr lang="nb-NO" sz="1600" dirty="0" smtClean="0">
                          <a:latin typeface="+mn-lt"/>
                        </a:rPr>
                        <a:t> </a:t>
                      </a:r>
                      <a:endParaRPr lang="nb-NO" sz="16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err="1" smtClean="0">
                          <a:latin typeface="+mn-lt"/>
                        </a:rPr>
                        <a:t>Difi</a:t>
                      </a:r>
                      <a:r>
                        <a:rPr lang="nb-NO" sz="1600" dirty="0" smtClean="0">
                          <a:latin typeface="+mn-lt"/>
                        </a:rPr>
                        <a:t>, avd.dir.</a:t>
                      </a:r>
                      <a:r>
                        <a:rPr lang="nb-NO" sz="1600" baseline="0" dirty="0" smtClean="0">
                          <a:latin typeface="+mn-lt"/>
                        </a:rPr>
                        <a:t> Ledelse og organisering</a:t>
                      </a:r>
                      <a:endParaRPr lang="nb-NO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</a:rPr>
                        <a:t>Eivor Nebben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  <a:hlinkClick r:id="rId10"/>
                        </a:rPr>
                        <a:t>Eivor.Nebben@difi.no</a:t>
                      </a:r>
                      <a:endParaRPr lang="nb-NO" sz="1600" dirty="0" smtClean="0">
                        <a:latin typeface="+mn-lt"/>
                      </a:endParaRPr>
                    </a:p>
                    <a:p>
                      <a:endParaRPr lang="nb-NO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 smtClean="0">
                          <a:latin typeface="+mn-lt"/>
                        </a:rPr>
                        <a:t>DFØ, </a:t>
                      </a:r>
                      <a:r>
                        <a:rPr lang="nb-NO" sz="1600" dirty="0" err="1" smtClean="0">
                          <a:latin typeface="+mn-lt"/>
                        </a:rPr>
                        <a:t>fung</a:t>
                      </a:r>
                      <a:r>
                        <a:rPr lang="nb-NO" sz="1600" dirty="0" smtClean="0">
                          <a:latin typeface="+mn-lt"/>
                        </a:rPr>
                        <a:t>. </a:t>
                      </a:r>
                      <a:r>
                        <a:rPr lang="nb-NO" sz="1600" dirty="0" err="1" smtClean="0">
                          <a:latin typeface="+mn-lt"/>
                        </a:rPr>
                        <a:t>avd.dir</a:t>
                      </a:r>
                      <a:r>
                        <a:rPr lang="nb-NO" sz="1600" baseline="0" dirty="0" smtClean="0">
                          <a:latin typeface="+mn-lt"/>
                        </a:rPr>
                        <a:t> </a:t>
                      </a:r>
                      <a:r>
                        <a:rPr lang="nb-NO" sz="1600" baseline="0" dirty="0" smtClean="0">
                          <a:latin typeface="+mn-lt"/>
                        </a:rPr>
                        <a:t>for f</a:t>
                      </a:r>
                      <a:r>
                        <a:rPr lang="nb-NO" sz="1600" dirty="0" smtClean="0">
                          <a:latin typeface="+mn-lt"/>
                        </a:rPr>
                        <a:t>orvaltnings- og analyseavdelingen</a:t>
                      </a: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</a:rPr>
                        <a:t>Wibecke </a:t>
                      </a:r>
                      <a:r>
                        <a:rPr lang="nb-NO" sz="1600" dirty="0" err="1" smtClean="0">
                          <a:latin typeface="+mn-lt"/>
                        </a:rPr>
                        <a:t>Høgsveen</a:t>
                      </a:r>
                      <a:endParaRPr lang="nb-NO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latin typeface="+mn-lt"/>
                          <a:hlinkClick r:id="rId11"/>
                        </a:rPr>
                        <a:t>Wibecke.Hogsveen@dfo.no</a:t>
                      </a:r>
                      <a:r>
                        <a:rPr lang="nb-NO" sz="1600" baseline="0" dirty="0" smtClean="0">
                          <a:latin typeface="+mn-lt"/>
                        </a:rPr>
                        <a:t> </a:t>
                      </a:r>
                      <a:endParaRPr lang="nb-NO" sz="16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7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MD_pptmal_DEF">
  <a:themeElements>
    <a:clrScheme name="KMD 1">
      <a:dk1>
        <a:sysClr val="windowText" lastClr="000000"/>
      </a:dk1>
      <a:lt1>
        <a:srgbClr val="E6E7E8"/>
      </a:lt1>
      <a:dk2>
        <a:srgbClr val="4B3E59"/>
      </a:dk2>
      <a:lt2>
        <a:srgbClr val="FFFFFF"/>
      </a:lt2>
      <a:accent1>
        <a:srgbClr val="0082BA"/>
      </a:accent1>
      <a:accent2>
        <a:srgbClr val="AB989D"/>
      </a:accent2>
      <a:accent3>
        <a:srgbClr val="C6DAE7"/>
      </a:accent3>
      <a:accent4>
        <a:srgbClr val="003057"/>
      </a:accent4>
      <a:accent5>
        <a:srgbClr val="ED8B00"/>
      </a:accent5>
      <a:accent6>
        <a:srgbClr val="DA291C"/>
      </a:accent6>
      <a:hlink>
        <a:srgbClr val="264994"/>
      </a:hlink>
      <a:folHlink>
        <a:srgbClr val="781D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EPMAL ­engelsk">
  <a:themeElements>
    <a:clrScheme name="KMD 1">
      <a:dk1>
        <a:sysClr val="windowText" lastClr="000000"/>
      </a:dk1>
      <a:lt1>
        <a:srgbClr val="E6E7E8"/>
      </a:lt1>
      <a:dk2>
        <a:srgbClr val="4B3E59"/>
      </a:dk2>
      <a:lt2>
        <a:srgbClr val="FFFFFF"/>
      </a:lt2>
      <a:accent1>
        <a:srgbClr val="0082BA"/>
      </a:accent1>
      <a:accent2>
        <a:srgbClr val="AB989D"/>
      </a:accent2>
      <a:accent3>
        <a:srgbClr val="C6DAE7"/>
      </a:accent3>
      <a:accent4>
        <a:srgbClr val="003057"/>
      </a:accent4>
      <a:accent5>
        <a:srgbClr val="ED8B00"/>
      </a:accent5>
      <a:accent6>
        <a:srgbClr val="DA291C"/>
      </a:accent6>
      <a:hlink>
        <a:srgbClr val="264994"/>
      </a:hlink>
      <a:folHlink>
        <a:srgbClr val="781D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okmål pptmal_16-9_KMD">
  <a:themeElements>
    <a:clrScheme name="KMD 3">
      <a:dk1>
        <a:srgbClr val="000000"/>
      </a:dk1>
      <a:lt1>
        <a:srgbClr val="FFFFFF"/>
      </a:lt1>
      <a:dk2>
        <a:srgbClr val="B9B3AE"/>
      </a:dk2>
      <a:lt2>
        <a:srgbClr val="EAE8E5"/>
      </a:lt2>
      <a:accent1>
        <a:srgbClr val="B9B3AE"/>
      </a:accent1>
      <a:accent2>
        <a:srgbClr val="003057"/>
      </a:accent2>
      <a:accent3>
        <a:srgbClr val="0082BA"/>
      </a:accent3>
      <a:accent4>
        <a:srgbClr val="C6DAE7"/>
      </a:accent4>
      <a:accent5>
        <a:srgbClr val="ED8B00"/>
      </a:accent5>
      <a:accent6>
        <a:srgbClr val="DA291C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D-pptmal_16-9_Norsk_v1.potx" id="{CBDABA52-4513-4D8C-B93B-24E3682037AC}" vid="{5A532895-452C-40BB-A6DB-A0215884A143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KMD_pptmal_DEF.potx</Template>
  <TotalTime>12543</TotalTime>
  <Words>75</Words>
  <Application>Microsoft Office PowerPoint</Application>
  <PresentationFormat>Skjermfremvisning (4:3)</PresentationFormat>
  <Paragraphs>34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Verdana</vt:lpstr>
      <vt:lpstr>KMD_pptmal_DEF</vt:lpstr>
      <vt:lpstr>DEPMAL ­engelsk</vt:lpstr>
      <vt:lpstr>Bokmål pptmal_16-9_KMD</vt:lpstr>
      <vt:lpstr>Sentrale kontaktpersoner innenfor programmet (pr 1.2.2017)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Kristell Herland</dc:creator>
  <cp:lastModifiedBy>Bjørka Hanne-Cecilie</cp:lastModifiedBy>
  <cp:revision>281</cp:revision>
  <cp:lastPrinted>2016-03-14T13:28:07Z</cp:lastPrinted>
  <dcterms:created xsi:type="dcterms:W3CDTF">2013-12-17T10:30:02Z</dcterms:created>
  <dcterms:modified xsi:type="dcterms:W3CDTF">2017-01-30T15:27:32Z</dcterms:modified>
</cp:coreProperties>
</file>