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19"/>
  </p:notesMasterIdLst>
  <p:sldIdLst>
    <p:sldId id="295" r:id="rId2"/>
    <p:sldId id="306" r:id="rId3"/>
    <p:sldId id="313" r:id="rId4"/>
    <p:sldId id="309" r:id="rId5"/>
    <p:sldId id="314" r:id="rId6"/>
    <p:sldId id="315" r:id="rId7"/>
    <p:sldId id="317" r:id="rId8"/>
    <p:sldId id="318" r:id="rId9"/>
    <p:sldId id="293" r:id="rId10"/>
    <p:sldId id="307" r:id="rId11"/>
    <p:sldId id="311" r:id="rId12"/>
    <p:sldId id="308" r:id="rId13"/>
    <p:sldId id="310" r:id="rId14"/>
    <p:sldId id="312" r:id="rId15"/>
    <p:sldId id="289" r:id="rId16"/>
    <p:sldId id="316" r:id="rId17"/>
    <p:sldId id="319" r:id="rId18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656" userDrawn="1">
          <p15:clr>
            <a:srgbClr val="A4A3A4"/>
          </p15:clr>
        </p15:guide>
        <p15:guide id="3" orient="horz" pos="346" userDrawn="1">
          <p15:clr>
            <a:srgbClr val="5ACBF0"/>
          </p15:clr>
        </p15:guide>
        <p15:guide id="4" orient="horz" pos="3974" userDrawn="1">
          <p15:clr>
            <a:srgbClr val="5ACBF0"/>
          </p15:clr>
        </p15:guide>
        <p15:guide id="5" pos="2389" userDrawn="1">
          <p15:clr>
            <a:srgbClr val="F26B43"/>
          </p15:clr>
        </p15:guide>
        <p15:guide id="6" pos="665" userDrawn="1">
          <p15:clr>
            <a:srgbClr val="5ACBF0"/>
          </p15:clr>
        </p15:guide>
        <p15:guide id="7" pos="7015" userDrawn="1">
          <p15:clr>
            <a:srgbClr val="5ACBF0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hlin Camilla Elizabeth" initials="DCE" lastIdx="11" clrIdx="0">
    <p:extLst>
      <p:ext uri="{19B8F6BF-5375-455C-9EA6-DF929625EA0E}">
        <p15:presenceInfo xmlns:p15="http://schemas.microsoft.com/office/powerpoint/2012/main" userId="S-1-5-21-24422171-2601788316-1899747493-935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E5003A"/>
    <a:srgbClr val="96C4AB"/>
    <a:srgbClr val="DCE6FA"/>
    <a:srgbClr val="00642D"/>
    <a:srgbClr val="E5D93B"/>
    <a:srgbClr val="CDB037"/>
    <a:srgbClr val="C89800"/>
    <a:srgbClr val="BAAA4A"/>
    <a:srgbClr val="DBC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25" autoAdjust="0"/>
    <p:restoredTop sz="86550" autoAdjust="0"/>
  </p:normalViewPr>
  <p:slideViewPr>
    <p:cSldViewPr snapToGrid="0">
      <p:cViewPr varScale="1">
        <p:scale>
          <a:sx n="129" d="100"/>
          <a:sy n="129" d="100"/>
        </p:scale>
        <p:origin x="888" y="126"/>
      </p:cViewPr>
      <p:guideLst>
        <p:guide orient="horz" pos="2160"/>
        <p:guide pos="4656"/>
        <p:guide orient="horz" pos="346"/>
        <p:guide orient="horz" pos="3974"/>
        <p:guide pos="2389"/>
        <p:guide pos="665"/>
        <p:guide pos="70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7A8A3-C1AE-479E-84C4-98ABF612D217}" type="datetimeFigureOut">
              <a:rPr lang="nb-NO" smtClean="0"/>
              <a:t>05.11.2020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F7632-F263-4827-A20A-C0F51D0E2E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0785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="1" dirty="0"/>
              <a:t>STARTSIDE</a:t>
            </a:r>
          </a:p>
          <a:p>
            <a:endParaRPr lang="nb-NO" b="1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6F7632-F263-4827-A20A-C0F51D0E2E90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58139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6F7632-F263-4827-A20A-C0F51D0E2E90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46727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="1" dirty="0" err="1"/>
              <a:t>Drag&amp;drop</a:t>
            </a:r>
            <a:endParaRPr lang="nb-NO" b="1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6F7632-F263-4827-A20A-C0F51D0E2E90}" type="slidenum">
              <a:rPr lang="nb-NO" smtClean="0"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44806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="1" dirty="0" err="1"/>
              <a:t>VIdeovisning</a:t>
            </a:r>
            <a:endParaRPr lang="nb-NO" b="1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6F7632-F263-4827-A20A-C0F51D0E2E90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0205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="1" dirty="0"/>
              <a:t>SLUTTSIDE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6F7632-F263-4827-A20A-C0F51D0E2E90}" type="slidenum">
              <a:rPr lang="nb-NO" smtClean="0"/>
              <a:t>17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3016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="1" dirty="0"/>
              <a:t>STARTSIDE</a:t>
            </a:r>
          </a:p>
          <a:p>
            <a:r>
              <a:rPr lang="nb-NO" b="0" dirty="0"/>
              <a:t>Valgfri DSS-logo, eksempel på plassering.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6F7632-F263-4827-A20A-C0F51D0E2E90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11543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="1" dirty="0"/>
              <a:t>INTRO/OPPSUMMERING</a:t>
            </a:r>
          </a:p>
          <a:p>
            <a:endParaRPr lang="nb-NO" b="1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6F7632-F263-4827-A20A-C0F51D0E2E90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456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3600" b="1" dirty="0"/>
              <a:t>SIDEOPPSETT/GRID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6F7632-F263-4827-A20A-C0F51D0E2E90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5555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="1" dirty="0"/>
              <a:t>MULTIPLE CHOICE - Svaralternativ Feil.</a:t>
            </a:r>
          </a:p>
          <a:p>
            <a:r>
              <a:rPr lang="nb-NO" dirty="0"/>
              <a:t>Eksempel på LANG TEKSTOPPGAVE. </a:t>
            </a:r>
            <a:r>
              <a:rPr lang="nb-NO" dirty="0" err="1"/>
              <a:t>Highlight</a:t>
            </a:r>
            <a:r>
              <a:rPr lang="nb-NO" dirty="0"/>
              <a:t> valgfri farge. </a:t>
            </a:r>
            <a:endParaRPr lang="nb-NO" b="1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6F7632-F263-4827-A20A-C0F51D0E2E90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3626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="1" dirty="0"/>
              <a:t>MULTIPLE CHOICE - Svaralternativ Riktig</a:t>
            </a:r>
          </a:p>
          <a:p>
            <a:r>
              <a:rPr lang="nb-NO" dirty="0"/>
              <a:t>Eksempel på LANG TEKSTOPPGAVE. </a:t>
            </a:r>
            <a:r>
              <a:rPr lang="nb-NO" dirty="0" err="1"/>
              <a:t>Highlight</a:t>
            </a:r>
            <a:r>
              <a:rPr lang="nb-NO" dirty="0"/>
              <a:t> valgfri farge. </a:t>
            </a:r>
            <a:endParaRPr lang="nb-NO" b="1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6F7632-F263-4827-A20A-C0F51D0E2E90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7475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="1" dirty="0"/>
              <a:t>MULTIPLE CHOICE -Svaralternativ  kommentar fra red/informasjon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6F7632-F263-4827-A20A-C0F51D0E2E90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163619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="1" dirty="0"/>
              <a:t>Klikk og les</a:t>
            </a:r>
          </a:p>
          <a:p>
            <a:r>
              <a:rPr lang="nb-NO" dirty="0"/>
              <a:t> – når klikket.</a:t>
            </a:r>
          </a:p>
          <a:p>
            <a:r>
              <a:rPr lang="nb-NO" dirty="0"/>
              <a:t>Forslag til uthevet side ala </a:t>
            </a:r>
            <a:r>
              <a:rPr lang="nb-NO" i="1" dirty="0"/>
              <a:t>verdt å vite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6F7632-F263-4827-A20A-C0F51D0E2E90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62936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="1" dirty="0" err="1"/>
              <a:t>VIdeovisning</a:t>
            </a:r>
            <a:endParaRPr lang="nb-NO" b="1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6F7632-F263-4827-A20A-C0F51D0E2E90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768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unn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ett linje 6">
            <a:extLst>
              <a:ext uri="{FF2B5EF4-FFF2-40B4-BE49-F238E27FC236}">
                <a16:creationId xmlns:a16="http://schemas.microsoft.com/office/drawing/2014/main" id="{102E7700-90AC-4BF7-A89D-2C7C3E765F70}"/>
              </a:ext>
            </a:extLst>
          </p:cNvPr>
          <p:cNvCxnSpPr/>
          <p:nvPr userDrawn="1"/>
        </p:nvCxnSpPr>
        <p:spPr>
          <a:xfrm>
            <a:off x="11764652" y="25138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e 7">
            <a:extLst>
              <a:ext uri="{FF2B5EF4-FFF2-40B4-BE49-F238E27FC236}">
                <a16:creationId xmlns:a16="http://schemas.microsoft.com/office/drawing/2014/main" id="{932AB191-8855-4559-82EA-6CBE320D6B27}"/>
              </a:ext>
            </a:extLst>
          </p:cNvPr>
          <p:cNvGrpSpPr/>
          <p:nvPr userDrawn="1"/>
        </p:nvGrpSpPr>
        <p:grpSpPr>
          <a:xfrm>
            <a:off x="11892022" y="251381"/>
            <a:ext cx="113121" cy="173657"/>
            <a:chOff x="11764652" y="251381"/>
            <a:chExt cx="113121" cy="173657"/>
          </a:xfrm>
        </p:grpSpPr>
        <p:cxnSp>
          <p:nvCxnSpPr>
            <p:cNvPr id="9" name="Rett linje 8">
              <a:extLst>
                <a:ext uri="{FF2B5EF4-FFF2-40B4-BE49-F238E27FC236}">
                  <a16:creationId xmlns:a16="http://schemas.microsoft.com/office/drawing/2014/main" id="{B11A0690-D3D7-4A9B-84AE-EC4BDCCC2DDF}"/>
                </a:ext>
              </a:extLst>
            </p:cNvPr>
            <p:cNvCxnSpPr/>
            <p:nvPr/>
          </p:nvCxnSpPr>
          <p:spPr>
            <a:xfrm>
              <a:off x="11764652" y="251381"/>
              <a:ext cx="113121" cy="172825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tt linje 9">
              <a:extLst>
                <a:ext uri="{FF2B5EF4-FFF2-40B4-BE49-F238E27FC236}">
                  <a16:creationId xmlns:a16="http://schemas.microsoft.com/office/drawing/2014/main" id="{4B467C67-5CF7-4573-9927-7035D431B4E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764652" y="252213"/>
              <a:ext cx="113121" cy="172825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uppe 1">
            <a:extLst>
              <a:ext uri="{FF2B5EF4-FFF2-40B4-BE49-F238E27FC236}">
                <a16:creationId xmlns:a16="http://schemas.microsoft.com/office/drawing/2014/main" id="{37528BEE-CC83-4720-8204-A7E557BDE261}"/>
              </a:ext>
            </a:extLst>
          </p:cNvPr>
          <p:cNvGrpSpPr/>
          <p:nvPr userDrawn="1"/>
        </p:nvGrpSpPr>
        <p:grpSpPr>
          <a:xfrm>
            <a:off x="193221" y="6096744"/>
            <a:ext cx="602082" cy="582871"/>
            <a:chOff x="193221" y="6096744"/>
            <a:chExt cx="602082" cy="582871"/>
          </a:xfrm>
        </p:grpSpPr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546DC650-753D-4A1A-8AA0-070170B8D956}"/>
                </a:ext>
              </a:extLst>
            </p:cNvPr>
            <p:cNvSpPr/>
            <p:nvPr/>
          </p:nvSpPr>
          <p:spPr>
            <a:xfrm flipH="1">
              <a:off x="193221" y="6096744"/>
              <a:ext cx="602082" cy="582871"/>
            </a:xfrm>
            <a:prstGeom prst="ellipse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1" name="Frihåndsform: figur 20">
              <a:extLst>
                <a:ext uri="{FF2B5EF4-FFF2-40B4-BE49-F238E27FC236}">
                  <a16:creationId xmlns:a16="http://schemas.microsoft.com/office/drawing/2014/main" id="{1AC1CF6F-A96F-4713-871D-795B37D49A8B}"/>
                </a:ext>
              </a:extLst>
            </p:cNvPr>
            <p:cNvSpPr/>
            <p:nvPr/>
          </p:nvSpPr>
          <p:spPr>
            <a:xfrm flipH="1">
              <a:off x="361129" y="6293510"/>
              <a:ext cx="202824" cy="189338"/>
            </a:xfrm>
            <a:custGeom>
              <a:avLst/>
              <a:gdLst>
                <a:gd name="connsiteX0" fmla="*/ 0 w 93443"/>
                <a:gd name="connsiteY0" fmla="*/ 0 h 90105"/>
                <a:gd name="connsiteX1" fmla="*/ 93443 w 93443"/>
                <a:gd name="connsiteY1" fmla="*/ 50058 h 90105"/>
                <a:gd name="connsiteX2" fmla="*/ 3338 w 93443"/>
                <a:gd name="connsiteY2" fmla="*/ 90105 h 90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3443" h="90105">
                  <a:moveTo>
                    <a:pt x="0" y="0"/>
                  </a:moveTo>
                  <a:lnTo>
                    <a:pt x="93443" y="50058"/>
                  </a:lnTo>
                  <a:lnTo>
                    <a:pt x="3338" y="90105"/>
                  </a:lnTo>
                </a:path>
              </a:pathLst>
            </a:custGeom>
            <a:noFill/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  <p:grpSp>
        <p:nvGrpSpPr>
          <p:cNvPr id="22" name="Gruppe 21">
            <a:extLst>
              <a:ext uri="{FF2B5EF4-FFF2-40B4-BE49-F238E27FC236}">
                <a16:creationId xmlns:a16="http://schemas.microsoft.com/office/drawing/2014/main" id="{6F1A6145-283B-4E7D-A31B-EA9AA067CBAB}"/>
              </a:ext>
            </a:extLst>
          </p:cNvPr>
          <p:cNvGrpSpPr/>
          <p:nvPr userDrawn="1"/>
        </p:nvGrpSpPr>
        <p:grpSpPr>
          <a:xfrm>
            <a:off x="11437877" y="252213"/>
            <a:ext cx="257377" cy="172825"/>
            <a:chOff x="471714" y="319314"/>
            <a:chExt cx="428172" cy="195943"/>
          </a:xfrm>
        </p:grpSpPr>
        <p:cxnSp>
          <p:nvCxnSpPr>
            <p:cNvPr id="23" name="Rett linje 22">
              <a:extLst>
                <a:ext uri="{FF2B5EF4-FFF2-40B4-BE49-F238E27FC236}">
                  <a16:creationId xmlns:a16="http://schemas.microsoft.com/office/drawing/2014/main" id="{F0372531-F058-4ABF-B341-531A5970426C}"/>
                </a:ext>
              </a:extLst>
            </p:cNvPr>
            <p:cNvCxnSpPr/>
            <p:nvPr/>
          </p:nvCxnSpPr>
          <p:spPr>
            <a:xfrm>
              <a:off x="471714" y="319314"/>
              <a:ext cx="42817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ett linje 23">
              <a:extLst>
                <a:ext uri="{FF2B5EF4-FFF2-40B4-BE49-F238E27FC236}">
                  <a16:creationId xmlns:a16="http://schemas.microsoft.com/office/drawing/2014/main" id="{2E4F2FEB-FCF1-4775-AB17-A44645B2DE56}"/>
                </a:ext>
              </a:extLst>
            </p:cNvPr>
            <p:cNvCxnSpPr/>
            <p:nvPr/>
          </p:nvCxnSpPr>
          <p:spPr>
            <a:xfrm>
              <a:off x="471714" y="417285"/>
              <a:ext cx="42817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ett linje 24">
              <a:extLst>
                <a:ext uri="{FF2B5EF4-FFF2-40B4-BE49-F238E27FC236}">
                  <a16:creationId xmlns:a16="http://schemas.microsoft.com/office/drawing/2014/main" id="{1CE95F6D-8F0E-4717-A958-CA0C43E641D3}"/>
                </a:ext>
              </a:extLst>
            </p:cNvPr>
            <p:cNvCxnSpPr/>
            <p:nvPr/>
          </p:nvCxnSpPr>
          <p:spPr>
            <a:xfrm>
              <a:off x="471714" y="515257"/>
              <a:ext cx="42817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uppe 15">
            <a:extLst>
              <a:ext uri="{FF2B5EF4-FFF2-40B4-BE49-F238E27FC236}">
                <a16:creationId xmlns:a16="http://schemas.microsoft.com/office/drawing/2014/main" id="{B7B18182-B1C6-474A-AD46-DDF4FDF19A7F}"/>
              </a:ext>
            </a:extLst>
          </p:cNvPr>
          <p:cNvGrpSpPr/>
          <p:nvPr userDrawn="1"/>
        </p:nvGrpSpPr>
        <p:grpSpPr>
          <a:xfrm flipH="1">
            <a:off x="11431533" y="6096744"/>
            <a:ext cx="602082" cy="582871"/>
            <a:chOff x="193221" y="6096744"/>
            <a:chExt cx="602082" cy="582871"/>
          </a:xfrm>
        </p:grpSpPr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84C37E8A-49A0-415F-A0CD-0CC517DE2883}"/>
                </a:ext>
              </a:extLst>
            </p:cNvPr>
            <p:cNvSpPr/>
            <p:nvPr/>
          </p:nvSpPr>
          <p:spPr>
            <a:xfrm flipH="1">
              <a:off x="193221" y="6096744"/>
              <a:ext cx="602082" cy="582871"/>
            </a:xfrm>
            <a:prstGeom prst="ellipse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6" name="Frihåndsform: figur 25">
              <a:extLst>
                <a:ext uri="{FF2B5EF4-FFF2-40B4-BE49-F238E27FC236}">
                  <a16:creationId xmlns:a16="http://schemas.microsoft.com/office/drawing/2014/main" id="{05052138-9FA3-4C06-A770-9704579EABD1}"/>
                </a:ext>
              </a:extLst>
            </p:cNvPr>
            <p:cNvSpPr/>
            <p:nvPr/>
          </p:nvSpPr>
          <p:spPr>
            <a:xfrm flipH="1">
              <a:off x="361129" y="6293510"/>
              <a:ext cx="202824" cy="189338"/>
            </a:xfrm>
            <a:custGeom>
              <a:avLst/>
              <a:gdLst>
                <a:gd name="connsiteX0" fmla="*/ 0 w 93443"/>
                <a:gd name="connsiteY0" fmla="*/ 0 h 90105"/>
                <a:gd name="connsiteX1" fmla="*/ 93443 w 93443"/>
                <a:gd name="connsiteY1" fmla="*/ 50058 h 90105"/>
                <a:gd name="connsiteX2" fmla="*/ 3338 w 93443"/>
                <a:gd name="connsiteY2" fmla="*/ 90105 h 90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3443" h="90105">
                  <a:moveTo>
                    <a:pt x="0" y="0"/>
                  </a:moveTo>
                  <a:lnTo>
                    <a:pt x="93443" y="50058"/>
                  </a:lnTo>
                  <a:lnTo>
                    <a:pt x="3338" y="90105"/>
                  </a:lnTo>
                </a:path>
              </a:pathLst>
            </a:custGeom>
            <a:noFill/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</p:spTree>
    <p:extLst>
      <p:ext uri="{BB962C8B-B14F-4D97-AF65-F5344CB8AC3E}">
        <p14:creationId xmlns:p14="http://schemas.microsoft.com/office/powerpoint/2010/main" val="300116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unnoppsett m blått f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ktangel 16">
            <a:extLst>
              <a:ext uri="{FF2B5EF4-FFF2-40B4-BE49-F238E27FC236}">
                <a16:creationId xmlns:a16="http://schemas.microsoft.com/office/drawing/2014/main" id="{57461567-F678-440D-8DBD-379BB3E1DBC7}"/>
              </a:ext>
            </a:extLst>
          </p:cNvPr>
          <p:cNvSpPr/>
          <p:nvPr userDrawn="1"/>
        </p:nvSpPr>
        <p:spPr>
          <a:xfrm>
            <a:off x="3076" y="0"/>
            <a:ext cx="3792538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684000" rtlCol="0" anchor="t" anchorCtr="0"/>
          <a:lstStyle/>
          <a:p>
            <a:pPr algn="l"/>
            <a:endParaRPr lang="nb-NO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7" name="Rett linje 6">
            <a:extLst>
              <a:ext uri="{FF2B5EF4-FFF2-40B4-BE49-F238E27FC236}">
                <a16:creationId xmlns:a16="http://schemas.microsoft.com/office/drawing/2014/main" id="{102E7700-90AC-4BF7-A89D-2C7C3E765F70}"/>
              </a:ext>
            </a:extLst>
          </p:cNvPr>
          <p:cNvCxnSpPr/>
          <p:nvPr userDrawn="1"/>
        </p:nvCxnSpPr>
        <p:spPr>
          <a:xfrm>
            <a:off x="11764652" y="25138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e 7">
            <a:extLst>
              <a:ext uri="{FF2B5EF4-FFF2-40B4-BE49-F238E27FC236}">
                <a16:creationId xmlns:a16="http://schemas.microsoft.com/office/drawing/2014/main" id="{932AB191-8855-4559-82EA-6CBE320D6B27}"/>
              </a:ext>
            </a:extLst>
          </p:cNvPr>
          <p:cNvGrpSpPr/>
          <p:nvPr userDrawn="1"/>
        </p:nvGrpSpPr>
        <p:grpSpPr>
          <a:xfrm>
            <a:off x="11892022" y="251381"/>
            <a:ext cx="113121" cy="173657"/>
            <a:chOff x="11764652" y="251381"/>
            <a:chExt cx="113121" cy="173657"/>
          </a:xfrm>
        </p:grpSpPr>
        <p:cxnSp>
          <p:nvCxnSpPr>
            <p:cNvPr id="9" name="Rett linje 8">
              <a:extLst>
                <a:ext uri="{FF2B5EF4-FFF2-40B4-BE49-F238E27FC236}">
                  <a16:creationId xmlns:a16="http://schemas.microsoft.com/office/drawing/2014/main" id="{B11A0690-D3D7-4A9B-84AE-EC4BDCCC2DDF}"/>
                </a:ext>
              </a:extLst>
            </p:cNvPr>
            <p:cNvCxnSpPr/>
            <p:nvPr/>
          </p:nvCxnSpPr>
          <p:spPr>
            <a:xfrm>
              <a:off x="11764652" y="251381"/>
              <a:ext cx="113121" cy="172825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tt linje 9">
              <a:extLst>
                <a:ext uri="{FF2B5EF4-FFF2-40B4-BE49-F238E27FC236}">
                  <a16:creationId xmlns:a16="http://schemas.microsoft.com/office/drawing/2014/main" id="{4B467C67-5CF7-4573-9927-7035D431B4E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764652" y="252213"/>
              <a:ext cx="113121" cy="172825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uppe 1">
            <a:extLst>
              <a:ext uri="{FF2B5EF4-FFF2-40B4-BE49-F238E27FC236}">
                <a16:creationId xmlns:a16="http://schemas.microsoft.com/office/drawing/2014/main" id="{37528BEE-CC83-4720-8204-A7E557BDE261}"/>
              </a:ext>
            </a:extLst>
          </p:cNvPr>
          <p:cNvGrpSpPr/>
          <p:nvPr userDrawn="1"/>
        </p:nvGrpSpPr>
        <p:grpSpPr>
          <a:xfrm>
            <a:off x="193221" y="6096744"/>
            <a:ext cx="602082" cy="582871"/>
            <a:chOff x="193221" y="6096744"/>
            <a:chExt cx="602082" cy="582871"/>
          </a:xfrm>
        </p:grpSpPr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546DC650-753D-4A1A-8AA0-070170B8D956}"/>
                </a:ext>
              </a:extLst>
            </p:cNvPr>
            <p:cNvSpPr/>
            <p:nvPr/>
          </p:nvSpPr>
          <p:spPr>
            <a:xfrm flipH="1">
              <a:off x="193221" y="6096744"/>
              <a:ext cx="602082" cy="582871"/>
            </a:xfrm>
            <a:prstGeom prst="ellipse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1" name="Frihåndsform: figur 20">
              <a:extLst>
                <a:ext uri="{FF2B5EF4-FFF2-40B4-BE49-F238E27FC236}">
                  <a16:creationId xmlns:a16="http://schemas.microsoft.com/office/drawing/2014/main" id="{1AC1CF6F-A96F-4713-871D-795B37D49A8B}"/>
                </a:ext>
              </a:extLst>
            </p:cNvPr>
            <p:cNvSpPr/>
            <p:nvPr/>
          </p:nvSpPr>
          <p:spPr>
            <a:xfrm flipH="1">
              <a:off x="361129" y="6293510"/>
              <a:ext cx="202824" cy="189338"/>
            </a:xfrm>
            <a:custGeom>
              <a:avLst/>
              <a:gdLst>
                <a:gd name="connsiteX0" fmla="*/ 0 w 93443"/>
                <a:gd name="connsiteY0" fmla="*/ 0 h 90105"/>
                <a:gd name="connsiteX1" fmla="*/ 93443 w 93443"/>
                <a:gd name="connsiteY1" fmla="*/ 50058 h 90105"/>
                <a:gd name="connsiteX2" fmla="*/ 3338 w 93443"/>
                <a:gd name="connsiteY2" fmla="*/ 90105 h 90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3443" h="90105">
                  <a:moveTo>
                    <a:pt x="0" y="0"/>
                  </a:moveTo>
                  <a:lnTo>
                    <a:pt x="93443" y="50058"/>
                  </a:lnTo>
                  <a:lnTo>
                    <a:pt x="3338" y="90105"/>
                  </a:lnTo>
                </a:path>
              </a:pathLst>
            </a:custGeom>
            <a:noFill/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  <p:grpSp>
        <p:nvGrpSpPr>
          <p:cNvPr id="22" name="Gruppe 21">
            <a:extLst>
              <a:ext uri="{FF2B5EF4-FFF2-40B4-BE49-F238E27FC236}">
                <a16:creationId xmlns:a16="http://schemas.microsoft.com/office/drawing/2014/main" id="{6F1A6145-283B-4E7D-A31B-EA9AA067CBAB}"/>
              </a:ext>
            </a:extLst>
          </p:cNvPr>
          <p:cNvGrpSpPr/>
          <p:nvPr userDrawn="1"/>
        </p:nvGrpSpPr>
        <p:grpSpPr>
          <a:xfrm>
            <a:off x="11437877" y="252213"/>
            <a:ext cx="257377" cy="172825"/>
            <a:chOff x="471714" y="319314"/>
            <a:chExt cx="428172" cy="195943"/>
          </a:xfrm>
        </p:grpSpPr>
        <p:cxnSp>
          <p:nvCxnSpPr>
            <p:cNvPr id="23" name="Rett linje 22">
              <a:extLst>
                <a:ext uri="{FF2B5EF4-FFF2-40B4-BE49-F238E27FC236}">
                  <a16:creationId xmlns:a16="http://schemas.microsoft.com/office/drawing/2014/main" id="{F0372531-F058-4ABF-B341-531A5970426C}"/>
                </a:ext>
              </a:extLst>
            </p:cNvPr>
            <p:cNvCxnSpPr/>
            <p:nvPr/>
          </p:nvCxnSpPr>
          <p:spPr>
            <a:xfrm>
              <a:off x="471714" y="319314"/>
              <a:ext cx="42817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ett linje 23">
              <a:extLst>
                <a:ext uri="{FF2B5EF4-FFF2-40B4-BE49-F238E27FC236}">
                  <a16:creationId xmlns:a16="http://schemas.microsoft.com/office/drawing/2014/main" id="{2E4F2FEB-FCF1-4775-AB17-A44645B2DE56}"/>
                </a:ext>
              </a:extLst>
            </p:cNvPr>
            <p:cNvCxnSpPr/>
            <p:nvPr/>
          </p:nvCxnSpPr>
          <p:spPr>
            <a:xfrm>
              <a:off x="471714" y="417285"/>
              <a:ext cx="42817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ett linje 24">
              <a:extLst>
                <a:ext uri="{FF2B5EF4-FFF2-40B4-BE49-F238E27FC236}">
                  <a16:creationId xmlns:a16="http://schemas.microsoft.com/office/drawing/2014/main" id="{1CE95F6D-8F0E-4717-A958-CA0C43E641D3}"/>
                </a:ext>
              </a:extLst>
            </p:cNvPr>
            <p:cNvCxnSpPr/>
            <p:nvPr/>
          </p:nvCxnSpPr>
          <p:spPr>
            <a:xfrm>
              <a:off x="471714" y="515257"/>
              <a:ext cx="42817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uppe 15">
            <a:extLst>
              <a:ext uri="{FF2B5EF4-FFF2-40B4-BE49-F238E27FC236}">
                <a16:creationId xmlns:a16="http://schemas.microsoft.com/office/drawing/2014/main" id="{B7B18182-B1C6-474A-AD46-DDF4FDF19A7F}"/>
              </a:ext>
            </a:extLst>
          </p:cNvPr>
          <p:cNvGrpSpPr/>
          <p:nvPr userDrawn="1"/>
        </p:nvGrpSpPr>
        <p:grpSpPr>
          <a:xfrm flipH="1">
            <a:off x="11431533" y="6096744"/>
            <a:ext cx="602082" cy="582871"/>
            <a:chOff x="193221" y="6096744"/>
            <a:chExt cx="602082" cy="582871"/>
          </a:xfrm>
        </p:grpSpPr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84C37E8A-49A0-415F-A0CD-0CC517DE2883}"/>
                </a:ext>
              </a:extLst>
            </p:cNvPr>
            <p:cNvSpPr/>
            <p:nvPr/>
          </p:nvSpPr>
          <p:spPr>
            <a:xfrm flipH="1">
              <a:off x="193221" y="6096744"/>
              <a:ext cx="602082" cy="582871"/>
            </a:xfrm>
            <a:prstGeom prst="ellipse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6" name="Frihåndsform: figur 25">
              <a:extLst>
                <a:ext uri="{FF2B5EF4-FFF2-40B4-BE49-F238E27FC236}">
                  <a16:creationId xmlns:a16="http://schemas.microsoft.com/office/drawing/2014/main" id="{05052138-9FA3-4C06-A770-9704579EABD1}"/>
                </a:ext>
              </a:extLst>
            </p:cNvPr>
            <p:cNvSpPr/>
            <p:nvPr/>
          </p:nvSpPr>
          <p:spPr>
            <a:xfrm flipH="1">
              <a:off x="361129" y="6293510"/>
              <a:ext cx="202824" cy="189338"/>
            </a:xfrm>
            <a:custGeom>
              <a:avLst/>
              <a:gdLst>
                <a:gd name="connsiteX0" fmla="*/ 0 w 93443"/>
                <a:gd name="connsiteY0" fmla="*/ 0 h 90105"/>
                <a:gd name="connsiteX1" fmla="*/ 93443 w 93443"/>
                <a:gd name="connsiteY1" fmla="*/ 50058 h 90105"/>
                <a:gd name="connsiteX2" fmla="*/ 3338 w 93443"/>
                <a:gd name="connsiteY2" fmla="*/ 90105 h 90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3443" h="90105">
                  <a:moveTo>
                    <a:pt x="0" y="0"/>
                  </a:moveTo>
                  <a:lnTo>
                    <a:pt x="93443" y="50058"/>
                  </a:lnTo>
                  <a:lnTo>
                    <a:pt x="3338" y="90105"/>
                  </a:lnTo>
                </a:path>
              </a:pathLst>
            </a:custGeom>
            <a:noFill/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  <p:cxnSp>
        <p:nvCxnSpPr>
          <p:cNvPr id="28" name="Rett linje 27">
            <a:extLst>
              <a:ext uri="{FF2B5EF4-FFF2-40B4-BE49-F238E27FC236}">
                <a16:creationId xmlns:a16="http://schemas.microsoft.com/office/drawing/2014/main" id="{E14889BE-E4B1-4E4D-9583-B69531CC7E68}"/>
              </a:ext>
            </a:extLst>
          </p:cNvPr>
          <p:cNvCxnSpPr/>
          <p:nvPr userDrawn="1"/>
        </p:nvCxnSpPr>
        <p:spPr>
          <a:xfrm>
            <a:off x="11767728" y="25138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9856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tel 1"/>
          <p:cNvSpPr>
            <a:spLocks noGrp="1"/>
          </p:cNvSpPr>
          <p:nvPr>
            <p:ph type="title"/>
          </p:nvPr>
        </p:nvSpPr>
        <p:spPr>
          <a:xfrm>
            <a:off x="489257" y="227477"/>
            <a:ext cx="10970906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2631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tittel 1"/>
          <p:cNvSpPr>
            <a:spLocks noGrp="1"/>
          </p:cNvSpPr>
          <p:nvPr>
            <p:ph type="title"/>
          </p:nvPr>
        </p:nvSpPr>
        <p:spPr>
          <a:xfrm>
            <a:off x="489257" y="227477"/>
            <a:ext cx="1097090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tekst 2"/>
          <p:cNvSpPr>
            <a:spLocks noGrp="1"/>
          </p:cNvSpPr>
          <p:nvPr>
            <p:ph type="body" idx="1"/>
          </p:nvPr>
        </p:nvSpPr>
        <p:spPr>
          <a:xfrm>
            <a:off x="489257" y="1700213"/>
            <a:ext cx="10970906" cy="420063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nb-NO" dirty="0"/>
              <a:t>Rediger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318753" y="6299831"/>
            <a:ext cx="68084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0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Resultater | Service | Sikkerhet | Profesjonalitet | Fellesskap</a:t>
            </a:r>
          </a:p>
        </p:txBody>
      </p:sp>
      <p:sp>
        <p:nvSpPr>
          <p:cNvPr id="11" name="Plassholder for dato 3"/>
          <p:cNvSpPr>
            <a:spLocks noGrp="1"/>
          </p:cNvSpPr>
          <p:nvPr>
            <p:ph type="dt" sz="half" idx="2"/>
          </p:nvPr>
        </p:nvSpPr>
        <p:spPr>
          <a:xfrm>
            <a:off x="9846343" y="6304594"/>
            <a:ext cx="16145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87F4DAB-5232-41E5-B654-01E98F8EEE23}" type="datetime1">
              <a:rPr lang="nb-NO" smtClean="0"/>
              <a:t>05.11.2020</a:t>
            </a:fld>
            <a:endParaRPr lang="nb-NO" dirty="0"/>
          </a:p>
        </p:txBody>
      </p:sp>
      <p:sp>
        <p:nvSpPr>
          <p:cNvPr id="12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555518" y="6304594"/>
            <a:ext cx="45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29E3B291-050D-4A82-B0A1-DB349FC61753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02835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98" r:id="rId2"/>
    <p:sldLayoutId id="2147483688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sv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10" Type="http://schemas.openxmlformats.org/officeDocument/2006/relationships/image" Target="../media/image21.svg"/><Relationship Id="rId4" Type="http://schemas.openxmlformats.org/officeDocument/2006/relationships/image" Target="../media/image15.svg"/><Relationship Id="rId9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sv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13" Type="http://schemas.openxmlformats.org/officeDocument/2006/relationships/image" Target="../media/image29.png"/><Relationship Id="rId3" Type="http://schemas.openxmlformats.org/officeDocument/2006/relationships/image" Target="../media/image22.png"/><Relationship Id="rId7" Type="http://schemas.openxmlformats.org/officeDocument/2006/relationships/image" Target="../media/image25.png"/><Relationship Id="rId12" Type="http://schemas.openxmlformats.org/officeDocument/2006/relationships/image" Target="../media/image9.sv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svg"/><Relationship Id="rId11" Type="http://schemas.openxmlformats.org/officeDocument/2006/relationships/image" Target="../media/image8.png"/><Relationship Id="rId5" Type="http://schemas.openxmlformats.org/officeDocument/2006/relationships/image" Target="../media/image12.png"/><Relationship Id="rId10" Type="http://schemas.openxmlformats.org/officeDocument/2006/relationships/image" Target="../media/image28.svg"/><Relationship Id="rId4" Type="http://schemas.openxmlformats.org/officeDocument/2006/relationships/image" Target="../media/image23.svg"/><Relationship Id="rId9" Type="http://schemas.openxmlformats.org/officeDocument/2006/relationships/image" Target="../media/image27.png"/><Relationship Id="rId14" Type="http://schemas.openxmlformats.org/officeDocument/2006/relationships/image" Target="../media/image30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BB4D79D8-A754-4790-A323-4FF368439C09}"/>
              </a:ext>
            </a:extLst>
          </p:cNvPr>
          <p:cNvCxnSpPr/>
          <p:nvPr/>
        </p:nvCxnSpPr>
        <p:spPr>
          <a:xfrm>
            <a:off x="11764652" y="25138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Sylinder 1">
            <a:extLst>
              <a:ext uri="{FF2B5EF4-FFF2-40B4-BE49-F238E27FC236}">
                <a16:creationId xmlns:a16="http://schemas.microsoft.com/office/drawing/2014/main" id="{3D2D4719-E173-47A4-808D-259958E9CCB8}"/>
              </a:ext>
            </a:extLst>
          </p:cNvPr>
          <p:cNvSpPr txBox="1"/>
          <p:nvPr/>
        </p:nvSpPr>
        <p:spPr>
          <a:xfrm>
            <a:off x="2318657" y="1734457"/>
            <a:ext cx="755468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5400" dirty="0">
                <a:latin typeface="+mj-lt"/>
              </a:rPr>
              <a:t>Kurstittel Open sans maks 54 </a:t>
            </a:r>
            <a:r>
              <a:rPr lang="nb-NO" sz="5400" dirty="0" err="1">
                <a:latin typeface="+mj-lt"/>
              </a:rPr>
              <a:t>pt</a:t>
            </a:r>
            <a:r>
              <a:rPr lang="nb-NO" sz="5400" dirty="0">
                <a:latin typeface="+mj-lt"/>
              </a:rPr>
              <a:t> semibold.</a:t>
            </a:r>
          </a:p>
          <a:p>
            <a:endParaRPr lang="nb-NO" i="1" dirty="0"/>
          </a:p>
          <a:p>
            <a:r>
              <a:rPr lang="nb-NO" dirty="0"/>
              <a:t>Ingress kommer her. Open sans 18 </a:t>
            </a:r>
            <a:r>
              <a:rPr lang="nb-NO" dirty="0" err="1"/>
              <a:t>pt</a:t>
            </a:r>
            <a:r>
              <a:rPr lang="nb-NO" dirty="0"/>
              <a:t>. Valgfri bakgrunnsfarge. </a:t>
            </a:r>
            <a:r>
              <a:rPr lang="nb-NO" dirty="0" err="1"/>
              <a:t>Lorum</a:t>
            </a:r>
            <a:r>
              <a:rPr lang="nb-NO" dirty="0"/>
              <a:t> </a:t>
            </a:r>
            <a:r>
              <a:rPr lang="nb-NO" dirty="0" err="1"/>
              <a:t>ipsum</a:t>
            </a:r>
            <a:r>
              <a:rPr lang="nb-NO" dirty="0"/>
              <a:t> </a:t>
            </a:r>
            <a:r>
              <a:rPr lang="nb-NO" dirty="0" err="1"/>
              <a:t>cebean</a:t>
            </a:r>
            <a:r>
              <a:rPr lang="nb-NO" dirty="0"/>
              <a:t> </a:t>
            </a:r>
            <a:r>
              <a:rPr lang="nb-NO" dirty="0" err="1"/>
              <a:t>azuki</a:t>
            </a:r>
            <a:r>
              <a:rPr lang="nb-NO" dirty="0"/>
              <a:t> </a:t>
            </a:r>
            <a:r>
              <a:rPr lang="nb-NO" dirty="0" err="1"/>
              <a:t>bean</a:t>
            </a:r>
            <a:r>
              <a:rPr lang="nb-NO" dirty="0"/>
              <a:t> </a:t>
            </a:r>
            <a:r>
              <a:rPr lang="nb-NO" dirty="0" err="1"/>
              <a:t>swiss</a:t>
            </a:r>
            <a:r>
              <a:rPr lang="nb-NO" dirty="0"/>
              <a:t> </a:t>
            </a:r>
            <a:r>
              <a:rPr lang="nb-NO" dirty="0" err="1"/>
              <a:t>chard</a:t>
            </a:r>
            <a:r>
              <a:rPr lang="nb-NO" dirty="0"/>
              <a:t> </a:t>
            </a:r>
            <a:r>
              <a:rPr lang="nb-NO" dirty="0" err="1"/>
              <a:t>brussels</a:t>
            </a:r>
            <a:r>
              <a:rPr lang="nb-NO" dirty="0"/>
              <a:t> </a:t>
            </a:r>
            <a:r>
              <a:rPr lang="nb-NO" dirty="0" err="1"/>
              <a:t>sprout</a:t>
            </a:r>
            <a:r>
              <a:rPr lang="nb-NO" dirty="0"/>
              <a:t> spring </a:t>
            </a:r>
            <a:r>
              <a:rPr lang="nb-NO" dirty="0" err="1"/>
              <a:t>onion</a:t>
            </a:r>
            <a:r>
              <a:rPr lang="nb-NO" dirty="0"/>
              <a:t> </a:t>
            </a:r>
            <a:r>
              <a:rPr lang="nb-NO" dirty="0" err="1"/>
              <a:t>soko</a:t>
            </a:r>
            <a:r>
              <a:rPr lang="nb-NO" dirty="0"/>
              <a:t> </a:t>
            </a:r>
            <a:r>
              <a:rPr lang="nb-NO" dirty="0" err="1"/>
              <a:t>mustard</a:t>
            </a:r>
            <a:r>
              <a:rPr lang="nb-NO" dirty="0"/>
              <a:t> </a:t>
            </a:r>
            <a:r>
              <a:rPr lang="nb-NO" dirty="0" err="1"/>
              <a:t>bamboo</a:t>
            </a:r>
            <a:r>
              <a:rPr lang="nb-NO" dirty="0"/>
              <a:t> </a:t>
            </a:r>
            <a:r>
              <a:rPr lang="nb-NO" dirty="0" err="1"/>
              <a:t>shoot</a:t>
            </a:r>
            <a:r>
              <a:rPr lang="nb-NO" dirty="0"/>
              <a:t>. Bok </a:t>
            </a:r>
            <a:r>
              <a:rPr lang="nb-NO" dirty="0" err="1"/>
              <a:t>choy</a:t>
            </a:r>
            <a:r>
              <a:rPr lang="nb-NO" dirty="0"/>
              <a:t> melon </a:t>
            </a:r>
            <a:r>
              <a:rPr lang="nb-NO" dirty="0" err="1"/>
              <a:t>zucchini</a:t>
            </a:r>
            <a:r>
              <a:rPr lang="nb-NO" dirty="0"/>
              <a:t> </a:t>
            </a:r>
            <a:r>
              <a:rPr lang="nb-NO" dirty="0" err="1"/>
              <a:t>chicory</a:t>
            </a:r>
            <a:r>
              <a:rPr lang="nb-NO" dirty="0"/>
              <a:t> </a:t>
            </a:r>
            <a:r>
              <a:rPr lang="nb-NO" dirty="0" err="1"/>
              <a:t>catsear</a:t>
            </a:r>
            <a:r>
              <a:rPr lang="nb-NO" dirty="0"/>
              <a:t> </a:t>
            </a:r>
            <a:r>
              <a:rPr lang="nb-NO" dirty="0" err="1"/>
              <a:t>wattle</a:t>
            </a:r>
            <a:r>
              <a:rPr lang="nb-NO" dirty="0"/>
              <a:t> seed water </a:t>
            </a:r>
            <a:r>
              <a:rPr lang="nb-NO" dirty="0" err="1"/>
              <a:t>spinach</a:t>
            </a:r>
            <a:endParaRPr lang="nb-NO" sz="5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07309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ktangel 16">
            <a:extLst>
              <a:ext uri="{FF2B5EF4-FFF2-40B4-BE49-F238E27FC236}">
                <a16:creationId xmlns:a16="http://schemas.microsoft.com/office/drawing/2014/main" id="{694AEF49-EBB7-4CB1-BD5C-4C3522550202}"/>
              </a:ext>
            </a:extLst>
          </p:cNvPr>
          <p:cNvSpPr/>
          <p:nvPr/>
        </p:nvSpPr>
        <p:spPr>
          <a:xfrm>
            <a:off x="0" y="1"/>
            <a:ext cx="3780000" cy="6857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377D25EE-4580-4454-8ADE-4EE2613F69E0}"/>
              </a:ext>
            </a:extLst>
          </p:cNvPr>
          <p:cNvSpPr txBox="1"/>
          <p:nvPr/>
        </p:nvSpPr>
        <p:spPr>
          <a:xfrm>
            <a:off x="215142" y="1474343"/>
            <a:ext cx="3442909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nb-NO" sz="1600" dirty="0"/>
              <a:t>Brødtekst 16 </a:t>
            </a:r>
            <a:r>
              <a:rPr lang="nb-NO" sz="1600" dirty="0" err="1"/>
              <a:t>pt</a:t>
            </a:r>
            <a:r>
              <a:rPr lang="nb-NO" sz="1600" dirty="0"/>
              <a:t>, </a:t>
            </a:r>
            <a:r>
              <a:rPr lang="nb-NO" sz="1600" dirty="0" err="1"/>
              <a:t>regular</a:t>
            </a:r>
            <a:r>
              <a:rPr lang="nb-NO" sz="1600" dirty="0"/>
              <a:t>, linjeavstand 18 </a:t>
            </a:r>
            <a:r>
              <a:rPr lang="nb-NO" sz="1600" dirty="0" err="1"/>
              <a:t>pt</a:t>
            </a:r>
            <a:r>
              <a:rPr lang="nb-NO" sz="1600" dirty="0"/>
              <a:t>.</a:t>
            </a:r>
          </a:p>
          <a:p>
            <a:endParaRPr lang="nb-NO" sz="1600" dirty="0"/>
          </a:p>
          <a:p>
            <a:r>
              <a:rPr lang="nb-NO" sz="1600" dirty="0"/>
              <a:t>Lyseblå tekstfelt 10,5 cm.</a:t>
            </a:r>
          </a:p>
          <a:p>
            <a:r>
              <a:rPr lang="nb-NO" sz="1600" dirty="0"/>
              <a:t>Led ut </a:t>
            </a:r>
            <a:r>
              <a:rPr lang="nb-NO" sz="1600" dirty="0" err="1"/>
              <a:t>perspiciatis</a:t>
            </a:r>
            <a:r>
              <a:rPr lang="nb-NO" sz="1600" dirty="0"/>
              <a:t> </a:t>
            </a:r>
            <a:r>
              <a:rPr lang="nb-NO" sz="1600" dirty="0" err="1"/>
              <a:t>unde</a:t>
            </a:r>
            <a:r>
              <a:rPr lang="nb-NO" sz="1600" dirty="0"/>
              <a:t> </a:t>
            </a:r>
            <a:r>
              <a:rPr lang="nb-NO" sz="1600" dirty="0" err="1"/>
              <a:t>omnis</a:t>
            </a:r>
            <a:r>
              <a:rPr lang="nb-NO" sz="1600" dirty="0"/>
              <a:t> iste </a:t>
            </a:r>
            <a:r>
              <a:rPr lang="nb-NO" sz="1600" dirty="0" err="1"/>
              <a:t>natus</a:t>
            </a:r>
            <a:r>
              <a:rPr lang="nb-NO" sz="1600" dirty="0"/>
              <a:t> </a:t>
            </a:r>
            <a:r>
              <a:rPr lang="nb-NO" sz="1600" dirty="0" err="1"/>
              <a:t>error</a:t>
            </a:r>
            <a:r>
              <a:rPr lang="nb-NO" sz="1600" dirty="0"/>
              <a:t> </a:t>
            </a:r>
            <a:r>
              <a:rPr lang="nb-NO" sz="1600" dirty="0" err="1"/>
              <a:t>sit</a:t>
            </a:r>
            <a:r>
              <a:rPr lang="nb-NO" sz="1600" dirty="0"/>
              <a:t> </a:t>
            </a:r>
            <a:r>
              <a:rPr lang="nb-NO" sz="1600" dirty="0" err="1"/>
              <a:t>voluptatem</a:t>
            </a:r>
            <a:r>
              <a:rPr lang="nb-NO" sz="1600" dirty="0"/>
              <a:t> </a:t>
            </a:r>
            <a:r>
              <a:rPr lang="nb-NO" sz="1600" dirty="0" err="1"/>
              <a:t>accusantium</a:t>
            </a:r>
            <a:r>
              <a:rPr lang="nb-NO" sz="1600" dirty="0"/>
              <a:t> </a:t>
            </a:r>
            <a:r>
              <a:rPr lang="nb-NO" sz="1600" dirty="0" err="1"/>
              <a:t>doloremque</a:t>
            </a:r>
            <a:r>
              <a:rPr lang="nb-NO" sz="1600" dirty="0"/>
              <a:t> </a:t>
            </a:r>
            <a:r>
              <a:rPr lang="nb-NO" sz="1600" dirty="0" err="1"/>
              <a:t>laudantium</a:t>
            </a:r>
            <a:r>
              <a:rPr lang="nb-NO" sz="1600" dirty="0"/>
              <a:t>, </a:t>
            </a:r>
            <a:r>
              <a:rPr lang="nb-NO" sz="1600" dirty="0" err="1"/>
              <a:t>totam</a:t>
            </a:r>
            <a:r>
              <a:rPr lang="nb-NO" sz="1600" dirty="0"/>
              <a:t> rem </a:t>
            </a:r>
            <a:r>
              <a:rPr lang="nb-NO" sz="1600" dirty="0" err="1"/>
              <a:t>aperiam</a:t>
            </a:r>
            <a:r>
              <a:rPr lang="nb-NO" sz="1600" dirty="0"/>
              <a:t>. </a:t>
            </a:r>
          </a:p>
          <a:p>
            <a:endParaRPr lang="nb-NO" sz="1600" dirty="0"/>
          </a:p>
          <a:p>
            <a:r>
              <a:rPr lang="nb-NO" sz="1600" dirty="0" err="1"/>
              <a:t>Natus</a:t>
            </a:r>
            <a:r>
              <a:rPr lang="nb-NO" sz="1600" dirty="0"/>
              <a:t> </a:t>
            </a:r>
            <a:r>
              <a:rPr lang="nb-NO" sz="1600" dirty="0" err="1"/>
              <a:t>error</a:t>
            </a:r>
            <a:r>
              <a:rPr lang="nb-NO" sz="1600" dirty="0"/>
              <a:t> </a:t>
            </a:r>
            <a:r>
              <a:rPr lang="nb-NO" sz="1600" dirty="0" err="1"/>
              <a:t>sit</a:t>
            </a:r>
            <a:r>
              <a:rPr lang="nb-NO" sz="1600" dirty="0"/>
              <a:t> </a:t>
            </a:r>
            <a:r>
              <a:rPr lang="nb-NO" sz="1600" dirty="0" err="1"/>
              <a:t>voluptatem</a:t>
            </a:r>
            <a:r>
              <a:rPr lang="nb-NO" sz="1600" dirty="0"/>
              <a:t> </a:t>
            </a:r>
            <a:r>
              <a:rPr lang="nb-NO" sz="1600" dirty="0" err="1"/>
              <a:t>accusantium</a:t>
            </a:r>
            <a:r>
              <a:rPr lang="nb-NO" sz="1600" dirty="0"/>
              <a:t> </a:t>
            </a:r>
            <a:r>
              <a:rPr lang="nb-NO" sz="1600" dirty="0" err="1"/>
              <a:t>doloremque</a:t>
            </a:r>
            <a:r>
              <a:rPr lang="nb-NO" sz="1600" dirty="0"/>
              <a:t> </a:t>
            </a:r>
            <a:r>
              <a:rPr lang="nb-NO" sz="1600" dirty="0" err="1"/>
              <a:t>eaque</a:t>
            </a:r>
            <a:r>
              <a:rPr lang="nb-NO" sz="1600" dirty="0"/>
              <a:t> </a:t>
            </a:r>
            <a:r>
              <a:rPr lang="nb-NO" sz="1600" dirty="0" err="1"/>
              <a:t>ipsa</a:t>
            </a:r>
            <a:r>
              <a:rPr lang="nb-NO" sz="1600" dirty="0"/>
              <a:t> </a:t>
            </a:r>
            <a:r>
              <a:rPr lang="nb-NO" sz="1600" dirty="0" err="1"/>
              <a:t>quae</a:t>
            </a:r>
            <a:r>
              <a:rPr lang="nb-NO" sz="1600" dirty="0"/>
              <a:t> ab </a:t>
            </a:r>
            <a:r>
              <a:rPr lang="nb-NO" sz="1600" dirty="0" err="1"/>
              <a:t>illo</a:t>
            </a:r>
            <a:r>
              <a:rPr lang="nb-NO" sz="1600" dirty="0"/>
              <a:t> </a:t>
            </a:r>
            <a:r>
              <a:rPr lang="nb-NO" sz="1600" dirty="0" err="1"/>
              <a:t>inventore</a:t>
            </a:r>
            <a:endParaRPr lang="nb-NO" sz="1600" dirty="0"/>
          </a:p>
          <a:p>
            <a:endParaRPr lang="nb-NO" sz="1600" dirty="0"/>
          </a:p>
          <a:p>
            <a:r>
              <a:rPr lang="nb-NO" sz="1600" dirty="0"/>
              <a:t>Hva gjør du? </a:t>
            </a:r>
            <a:r>
              <a:rPr lang="nb-NO" sz="1600" dirty="0">
                <a:solidFill>
                  <a:schemeClr val="tx2"/>
                </a:solidFill>
              </a:rPr>
              <a:t>      </a:t>
            </a:r>
            <a:endParaRPr lang="nb-NO" dirty="0"/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8E49EDEF-A17C-4B57-AA78-D60129689C80}"/>
              </a:ext>
            </a:extLst>
          </p:cNvPr>
          <p:cNvSpPr txBox="1"/>
          <p:nvPr/>
        </p:nvSpPr>
        <p:spPr>
          <a:xfrm>
            <a:off x="3778550" y="812624"/>
            <a:ext cx="3600000" cy="1323439"/>
          </a:xfrm>
          <a:prstGeom prst="rect">
            <a:avLst/>
          </a:prstGeom>
          <a:solidFill>
            <a:schemeClr val="bg2">
              <a:lumMod val="85000"/>
            </a:schemeClr>
          </a:solidFill>
          <a:ln w="28575">
            <a:noFill/>
          </a:ln>
        </p:spPr>
        <p:txBody>
          <a:bodyPr wrap="square" lIns="396000" rtlCol="0">
            <a:spAutoFit/>
          </a:bodyPr>
          <a:lstStyle/>
          <a:p>
            <a:r>
              <a:rPr lang="nb-NO" sz="1600" dirty="0"/>
              <a:t>Med ut </a:t>
            </a:r>
            <a:r>
              <a:rPr lang="nb-NO" sz="1600" dirty="0" err="1"/>
              <a:t>perspiciatis</a:t>
            </a:r>
            <a:r>
              <a:rPr lang="nb-NO" sz="1600" dirty="0"/>
              <a:t> </a:t>
            </a:r>
            <a:r>
              <a:rPr lang="nb-NO" sz="1600" dirty="0" err="1"/>
              <a:t>unde</a:t>
            </a:r>
            <a:r>
              <a:rPr lang="nb-NO" sz="1600" dirty="0"/>
              <a:t> </a:t>
            </a:r>
            <a:r>
              <a:rPr lang="nb-NO" sz="1600" dirty="0" err="1"/>
              <a:t>omnis</a:t>
            </a:r>
            <a:r>
              <a:rPr lang="nb-NO" sz="1600" dirty="0"/>
              <a:t> iste </a:t>
            </a:r>
            <a:r>
              <a:rPr lang="nb-NO" sz="1600" dirty="0" err="1"/>
              <a:t>natus</a:t>
            </a:r>
            <a:r>
              <a:rPr lang="nb-NO" sz="1600" dirty="0"/>
              <a:t> </a:t>
            </a:r>
            <a:r>
              <a:rPr lang="nb-NO" sz="1600" dirty="0" err="1"/>
              <a:t>error</a:t>
            </a:r>
            <a:r>
              <a:rPr lang="nb-NO" sz="1600" dirty="0"/>
              <a:t> </a:t>
            </a:r>
            <a:r>
              <a:rPr lang="nb-NO" sz="1600" dirty="0" err="1"/>
              <a:t>sit</a:t>
            </a:r>
            <a:r>
              <a:rPr lang="nb-NO" sz="1600" dirty="0"/>
              <a:t> </a:t>
            </a:r>
            <a:r>
              <a:rPr lang="nb-NO" sz="1600" dirty="0" err="1"/>
              <a:t>voluptatem</a:t>
            </a:r>
            <a:r>
              <a:rPr lang="nb-NO" sz="1600" dirty="0"/>
              <a:t>. Nemo </a:t>
            </a:r>
            <a:r>
              <a:rPr lang="nb-NO" sz="1600" dirty="0" err="1"/>
              <a:t>enim</a:t>
            </a:r>
            <a:r>
              <a:rPr lang="nb-NO" sz="1600" dirty="0"/>
              <a:t> </a:t>
            </a:r>
            <a:r>
              <a:rPr lang="nb-NO" sz="1600" dirty="0" err="1"/>
              <a:t>ipsam</a:t>
            </a:r>
            <a:r>
              <a:rPr lang="nb-NO" sz="1600" dirty="0"/>
              <a:t> </a:t>
            </a:r>
            <a:r>
              <a:rPr lang="nb-NO" sz="1600" dirty="0" err="1"/>
              <a:t>voluptatem</a:t>
            </a:r>
            <a:r>
              <a:rPr lang="nb-NO" sz="1600" dirty="0"/>
              <a:t> </a:t>
            </a:r>
            <a:r>
              <a:rPr lang="nb-NO" sz="1600" dirty="0" err="1"/>
              <a:t>quia</a:t>
            </a:r>
            <a:r>
              <a:rPr lang="nb-NO" sz="1600" dirty="0"/>
              <a:t> </a:t>
            </a:r>
            <a:r>
              <a:rPr lang="nb-NO" sz="1600" dirty="0" err="1"/>
              <a:t>voluptas</a:t>
            </a:r>
            <a:r>
              <a:rPr lang="nb-NO" sz="1600" dirty="0"/>
              <a:t> </a:t>
            </a:r>
            <a:r>
              <a:rPr lang="nb-NO" sz="1600" dirty="0" err="1"/>
              <a:t>sit</a:t>
            </a:r>
            <a:r>
              <a:rPr lang="nb-NO" sz="1600" dirty="0"/>
              <a:t> </a:t>
            </a:r>
            <a:r>
              <a:rPr lang="nb-NO" sz="1600" dirty="0" err="1"/>
              <a:t>aspernatur</a:t>
            </a:r>
            <a:r>
              <a:rPr lang="nb-NO" sz="1600" dirty="0"/>
              <a:t> </a:t>
            </a:r>
            <a:r>
              <a:rPr lang="nb-NO" sz="1600" dirty="0" err="1"/>
              <a:t>aut</a:t>
            </a:r>
            <a:r>
              <a:rPr lang="nb-NO" sz="1600" dirty="0"/>
              <a:t> </a:t>
            </a:r>
            <a:r>
              <a:rPr lang="nb-NO" sz="1600" dirty="0" err="1"/>
              <a:t>odit</a:t>
            </a:r>
            <a:r>
              <a:rPr lang="nb-NO" sz="1600" dirty="0"/>
              <a:t> </a:t>
            </a:r>
            <a:r>
              <a:rPr lang="nb-NO" sz="1600" dirty="0" err="1"/>
              <a:t>aut</a:t>
            </a:r>
            <a:r>
              <a:rPr lang="nb-NO" sz="1600" dirty="0"/>
              <a:t> </a:t>
            </a:r>
            <a:r>
              <a:rPr lang="nb-NO" sz="1600" dirty="0" err="1"/>
              <a:t>fugit</a:t>
            </a:r>
            <a:r>
              <a:rPr lang="nb-NO" sz="1600" dirty="0"/>
              <a:t>.</a:t>
            </a:r>
            <a:endParaRPr lang="nb-NO" sz="1600" b="1" dirty="0"/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9B355EF2-B19A-416C-989E-DB724EE08017}"/>
              </a:ext>
            </a:extLst>
          </p:cNvPr>
          <p:cNvSpPr txBox="1"/>
          <p:nvPr/>
        </p:nvSpPr>
        <p:spPr>
          <a:xfrm>
            <a:off x="3778550" y="2340517"/>
            <a:ext cx="3600000" cy="1569660"/>
          </a:xfrm>
          <a:prstGeom prst="rect">
            <a:avLst/>
          </a:prstGeom>
          <a:solidFill>
            <a:schemeClr val="bg2">
              <a:lumMod val="85000"/>
            </a:schemeClr>
          </a:solidFill>
          <a:ln w="28575">
            <a:noFill/>
          </a:ln>
        </p:spPr>
        <p:txBody>
          <a:bodyPr wrap="square" lIns="396000" rtlCol="0">
            <a:spAutoFit/>
          </a:bodyPr>
          <a:lstStyle/>
          <a:p>
            <a:r>
              <a:rPr lang="nb-NO" sz="1600" dirty="0"/>
              <a:t>Nemo </a:t>
            </a:r>
            <a:r>
              <a:rPr lang="nb-NO" sz="1600" dirty="0" err="1"/>
              <a:t>enim</a:t>
            </a:r>
            <a:r>
              <a:rPr lang="nb-NO" sz="1600" dirty="0"/>
              <a:t> </a:t>
            </a:r>
            <a:r>
              <a:rPr lang="nb-NO" sz="1600" dirty="0" err="1"/>
              <a:t>ipsam</a:t>
            </a:r>
            <a:r>
              <a:rPr lang="nb-NO" sz="1600" dirty="0"/>
              <a:t> </a:t>
            </a:r>
            <a:r>
              <a:rPr lang="nb-NO" sz="1600" dirty="0" err="1"/>
              <a:t>voluptatem</a:t>
            </a:r>
            <a:r>
              <a:rPr lang="nb-NO" sz="1600" dirty="0"/>
              <a:t> </a:t>
            </a:r>
            <a:r>
              <a:rPr lang="nb-NO" sz="1600" dirty="0" err="1"/>
              <a:t>quia</a:t>
            </a:r>
            <a:r>
              <a:rPr lang="nb-NO" sz="1600" dirty="0"/>
              <a:t> </a:t>
            </a:r>
            <a:r>
              <a:rPr lang="nb-NO" sz="1600" dirty="0" err="1"/>
              <a:t>voluptas</a:t>
            </a:r>
            <a:r>
              <a:rPr lang="nb-NO" sz="1600" dirty="0"/>
              <a:t> </a:t>
            </a:r>
            <a:r>
              <a:rPr lang="nb-NO" sz="1600" dirty="0" err="1"/>
              <a:t>sit</a:t>
            </a:r>
            <a:r>
              <a:rPr lang="nb-NO" sz="1600" dirty="0"/>
              <a:t> </a:t>
            </a:r>
            <a:r>
              <a:rPr lang="nb-NO" sz="1600" dirty="0" err="1"/>
              <a:t>aspernatur</a:t>
            </a:r>
            <a:r>
              <a:rPr lang="nb-NO" sz="1600" dirty="0"/>
              <a:t> </a:t>
            </a:r>
            <a:r>
              <a:rPr lang="nb-NO" sz="1600" dirty="0" err="1"/>
              <a:t>aut</a:t>
            </a:r>
            <a:r>
              <a:rPr lang="nb-NO" sz="1600" dirty="0"/>
              <a:t> </a:t>
            </a:r>
            <a:r>
              <a:rPr lang="nb-NO" sz="1600" dirty="0" err="1"/>
              <a:t>odit</a:t>
            </a:r>
            <a:r>
              <a:rPr lang="nb-NO" sz="1600" dirty="0"/>
              <a:t> </a:t>
            </a:r>
            <a:r>
              <a:rPr lang="nb-NO" sz="1600" dirty="0" err="1"/>
              <a:t>aut</a:t>
            </a:r>
            <a:r>
              <a:rPr lang="nb-NO" sz="1600" dirty="0"/>
              <a:t> </a:t>
            </a:r>
            <a:r>
              <a:rPr lang="nb-NO" sz="1600" dirty="0" err="1"/>
              <a:t>fugit</a:t>
            </a:r>
            <a:r>
              <a:rPr lang="nb-NO" sz="1600" dirty="0"/>
              <a:t>, sed </a:t>
            </a:r>
            <a:r>
              <a:rPr lang="nb-NO" sz="1600" dirty="0" err="1"/>
              <a:t>quia</a:t>
            </a:r>
            <a:r>
              <a:rPr lang="nb-NO" sz="1600" dirty="0"/>
              <a:t> </a:t>
            </a:r>
            <a:r>
              <a:rPr lang="nb-NO" sz="1600" dirty="0" err="1"/>
              <a:t>consequuntur</a:t>
            </a:r>
            <a:r>
              <a:rPr lang="nb-NO" sz="1600" dirty="0"/>
              <a:t> </a:t>
            </a:r>
            <a:r>
              <a:rPr lang="nb-NO" sz="1600" dirty="0" err="1"/>
              <a:t>magni</a:t>
            </a:r>
            <a:r>
              <a:rPr lang="nb-NO" sz="1600" dirty="0"/>
              <a:t> </a:t>
            </a:r>
            <a:r>
              <a:rPr lang="nb-NO" sz="1600" dirty="0" err="1"/>
              <a:t>dolores</a:t>
            </a:r>
            <a:r>
              <a:rPr lang="nb-NO" sz="1600" dirty="0"/>
              <a:t> </a:t>
            </a:r>
            <a:r>
              <a:rPr lang="nb-NO" sz="1600" dirty="0" err="1"/>
              <a:t>eos</a:t>
            </a:r>
            <a:r>
              <a:rPr lang="nb-NO" sz="1600" dirty="0"/>
              <a:t> </a:t>
            </a:r>
            <a:r>
              <a:rPr lang="nb-NO" sz="1600" dirty="0" err="1"/>
              <a:t>qui</a:t>
            </a:r>
            <a:r>
              <a:rPr lang="nb-NO" sz="1600" dirty="0"/>
              <a:t> </a:t>
            </a:r>
            <a:r>
              <a:rPr lang="nb-NO" sz="1600" dirty="0" err="1"/>
              <a:t>ratione</a:t>
            </a:r>
            <a:r>
              <a:rPr lang="nb-NO" sz="1600" dirty="0"/>
              <a:t> </a:t>
            </a:r>
            <a:r>
              <a:rPr lang="nb-NO" sz="1600" dirty="0" err="1"/>
              <a:t>voluptatem</a:t>
            </a:r>
            <a:r>
              <a:rPr lang="nb-NO" sz="1600" dirty="0"/>
              <a:t> </a:t>
            </a:r>
            <a:r>
              <a:rPr lang="nb-NO" sz="1600" dirty="0" err="1"/>
              <a:t>sequi</a:t>
            </a:r>
            <a:r>
              <a:rPr lang="nb-NO" sz="1600" dirty="0"/>
              <a:t> </a:t>
            </a:r>
            <a:r>
              <a:rPr lang="nb-NO" sz="1600" dirty="0" err="1"/>
              <a:t>nesciunt</a:t>
            </a:r>
            <a:r>
              <a:rPr lang="nb-NO" sz="1600" dirty="0"/>
              <a:t>.</a:t>
            </a:r>
            <a:endParaRPr lang="nb-NO" sz="1600" b="1" dirty="0"/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CBF2724C-17F0-4860-B47B-42CDBC359872}"/>
              </a:ext>
            </a:extLst>
          </p:cNvPr>
          <p:cNvSpPr txBox="1"/>
          <p:nvPr/>
        </p:nvSpPr>
        <p:spPr>
          <a:xfrm>
            <a:off x="3778550" y="4114631"/>
            <a:ext cx="3600000" cy="584775"/>
          </a:xfrm>
          <a:prstGeom prst="rect">
            <a:avLst/>
          </a:prstGeom>
          <a:solidFill>
            <a:srgbClr val="E5D93B"/>
          </a:solidFill>
          <a:ln w="28575">
            <a:noFill/>
          </a:ln>
        </p:spPr>
        <p:txBody>
          <a:bodyPr wrap="square" lIns="396000" rtlCol="0">
            <a:spAutoFit/>
          </a:bodyPr>
          <a:lstStyle/>
          <a:p>
            <a:r>
              <a:rPr lang="nb-NO" sz="1600" dirty="0" err="1"/>
              <a:t>Neque</a:t>
            </a:r>
            <a:r>
              <a:rPr lang="nb-NO" sz="1600" dirty="0"/>
              <a:t> </a:t>
            </a:r>
            <a:r>
              <a:rPr lang="nb-NO" sz="1600" dirty="0" err="1"/>
              <a:t>porro</a:t>
            </a:r>
            <a:r>
              <a:rPr lang="nb-NO" sz="1600" dirty="0"/>
              <a:t> </a:t>
            </a:r>
            <a:r>
              <a:rPr lang="nb-NO" sz="1600" dirty="0" err="1"/>
              <a:t>quisquam</a:t>
            </a:r>
            <a:r>
              <a:rPr lang="nb-NO" sz="1600" dirty="0"/>
              <a:t> est, </a:t>
            </a:r>
            <a:r>
              <a:rPr lang="nb-NO" sz="1600" dirty="0" err="1"/>
              <a:t>qui</a:t>
            </a:r>
            <a:r>
              <a:rPr lang="nb-NO" sz="1600" dirty="0"/>
              <a:t> </a:t>
            </a:r>
            <a:r>
              <a:rPr lang="nb-NO" sz="1600" dirty="0" err="1"/>
              <a:t>dolorem</a:t>
            </a:r>
            <a:r>
              <a:rPr lang="nb-NO" sz="1600" dirty="0"/>
              <a:t> </a:t>
            </a:r>
            <a:r>
              <a:rPr lang="nb-NO" sz="1600" dirty="0" err="1"/>
              <a:t>ipsum</a:t>
            </a:r>
            <a:r>
              <a:rPr lang="nb-NO" sz="1600" dirty="0"/>
              <a:t> </a:t>
            </a:r>
            <a:r>
              <a:rPr lang="nb-NO" sz="1600" dirty="0" err="1"/>
              <a:t>quia</a:t>
            </a:r>
            <a:r>
              <a:rPr lang="nb-NO" sz="1600" dirty="0"/>
              <a:t>.</a:t>
            </a:r>
            <a:endParaRPr lang="nb-NO" sz="1600" b="1" dirty="0"/>
          </a:p>
        </p:txBody>
      </p:sp>
      <p:sp>
        <p:nvSpPr>
          <p:cNvPr id="26" name="TekstSylinder 25">
            <a:extLst>
              <a:ext uri="{FF2B5EF4-FFF2-40B4-BE49-F238E27FC236}">
                <a16:creationId xmlns:a16="http://schemas.microsoft.com/office/drawing/2014/main" id="{CBE41FE2-12A1-455D-9BB2-AA1864E7FE26}"/>
              </a:ext>
            </a:extLst>
          </p:cNvPr>
          <p:cNvSpPr txBox="1"/>
          <p:nvPr/>
        </p:nvSpPr>
        <p:spPr>
          <a:xfrm>
            <a:off x="3778550" y="4903861"/>
            <a:ext cx="3600000" cy="1569660"/>
          </a:xfrm>
          <a:prstGeom prst="rect">
            <a:avLst/>
          </a:prstGeom>
          <a:solidFill>
            <a:schemeClr val="bg2">
              <a:lumMod val="85000"/>
            </a:schemeClr>
          </a:solidFill>
          <a:ln w="28575">
            <a:noFill/>
          </a:ln>
        </p:spPr>
        <p:txBody>
          <a:bodyPr wrap="square" lIns="396000" rtlCol="0">
            <a:spAutoFit/>
          </a:bodyPr>
          <a:lstStyle/>
          <a:p>
            <a:r>
              <a:rPr lang="nb-NO" sz="1600" dirty="0"/>
              <a:t>Dette </a:t>
            </a:r>
            <a:r>
              <a:rPr lang="nb-NO" sz="1600" dirty="0" err="1"/>
              <a:t>quae</a:t>
            </a:r>
            <a:r>
              <a:rPr lang="nb-NO" sz="1600" dirty="0"/>
              <a:t> ab </a:t>
            </a:r>
            <a:r>
              <a:rPr lang="nb-NO" sz="1600" dirty="0" err="1"/>
              <a:t>illo</a:t>
            </a:r>
            <a:r>
              <a:rPr lang="nb-NO" sz="1600" dirty="0"/>
              <a:t> </a:t>
            </a:r>
            <a:r>
              <a:rPr lang="nb-NO" sz="1600" dirty="0" err="1"/>
              <a:t>inventore</a:t>
            </a:r>
            <a:r>
              <a:rPr lang="nb-NO" sz="1600" dirty="0"/>
              <a:t> </a:t>
            </a:r>
            <a:r>
              <a:rPr lang="nb-NO" sz="1600" dirty="0" err="1"/>
              <a:t>veritatis</a:t>
            </a:r>
            <a:r>
              <a:rPr lang="nb-NO" sz="1600" dirty="0"/>
              <a:t> et </a:t>
            </a:r>
            <a:r>
              <a:rPr lang="nb-NO" sz="1600" dirty="0" err="1"/>
              <a:t>quasi</a:t>
            </a:r>
            <a:r>
              <a:rPr lang="nb-NO" sz="1600" dirty="0"/>
              <a:t> </a:t>
            </a:r>
            <a:r>
              <a:rPr lang="nb-NO" sz="1600" dirty="0" err="1"/>
              <a:t>architecto</a:t>
            </a:r>
            <a:r>
              <a:rPr lang="nb-NO" sz="1600" dirty="0"/>
              <a:t> </a:t>
            </a:r>
            <a:r>
              <a:rPr lang="nb-NO" sz="1600" dirty="0" err="1"/>
              <a:t>beatae</a:t>
            </a:r>
            <a:r>
              <a:rPr lang="nb-NO" sz="1600" dirty="0"/>
              <a:t> vitae dicta sunt </a:t>
            </a:r>
            <a:r>
              <a:rPr lang="nb-NO" sz="1600" dirty="0" err="1"/>
              <a:t>explicabo</a:t>
            </a:r>
            <a:r>
              <a:rPr lang="nb-NO" sz="1600" dirty="0"/>
              <a:t>. Nemo </a:t>
            </a:r>
            <a:r>
              <a:rPr lang="nb-NO" sz="1600" dirty="0" err="1"/>
              <a:t>enim</a:t>
            </a:r>
            <a:r>
              <a:rPr lang="nb-NO" sz="1600" dirty="0"/>
              <a:t> </a:t>
            </a:r>
            <a:r>
              <a:rPr lang="nb-NO" sz="1600" dirty="0" err="1"/>
              <a:t>ipsam</a:t>
            </a:r>
            <a:r>
              <a:rPr lang="nb-NO" sz="1600" dirty="0"/>
              <a:t> </a:t>
            </a:r>
            <a:r>
              <a:rPr lang="nb-NO" sz="1600" dirty="0" err="1"/>
              <a:t>voluptatem</a:t>
            </a:r>
            <a:r>
              <a:rPr lang="nb-NO" sz="1600" dirty="0"/>
              <a:t> </a:t>
            </a:r>
            <a:r>
              <a:rPr lang="nb-NO" sz="1600" dirty="0" err="1"/>
              <a:t>quia</a:t>
            </a:r>
            <a:r>
              <a:rPr lang="nb-NO" sz="1600" dirty="0"/>
              <a:t>. </a:t>
            </a:r>
            <a:r>
              <a:rPr lang="nb-NO" sz="1600" dirty="0" err="1"/>
              <a:t>voluptatem</a:t>
            </a:r>
            <a:r>
              <a:rPr lang="nb-NO" sz="1600" dirty="0"/>
              <a:t> </a:t>
            </a:r>
            <a:r>
              <a:rPr lang="nb-NO" sz="1600" dirty="0" err="1"/>
              <a:t>sequi</a:t>
            </a:r>
            <a:r>
              <a:rPr lang="nb-NO" sz="1600" dirty="0"/>
              <a:t> </a:t>
            </a:r>
            <a:r>
              <a:rPr lang="nb-NO" sz="1600" dirty="0" err="1"/>
              <a:t>nesciunt</a:t>
            </a:r>
            <a:r>
              <a:rPr lang="nb-NO" sz="1600" dirty="0"/>
              <a:t>. </a:t>
            </a:r>
            <a:endParaRPr lang="nb-NO" sz="1600" b="1" dirty="0"/>
          </a:p>
        </p:txBody>
      </p:sp>
      <p:pic>
        <p:nvPicPr>
          <p:cNvPr id="8" name="Grafikk 7" descr="Informasjon">
            <a:extLst>
              <a:ext uri="{FF2B5EF4-FFF2-40B4-BE49-F238E27FC236}">
                <a16:creationId xmlns:a16="http://schemas.microsoft.com/office/drawing/2014/main" id="{CD000C42-FF5C-4A17-ACEE-59C94D0277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98947" y="5174001"/>
            <a:ext cx="390630" cy="390630"/>
          </a:xfrm>
          <a:prstGeom prst="rect">
            <a:avLst/>
          </a:prstGeom>
        </p:spPr>
      </p:pic>
      <p:sp>
        <p:nvSpPr>
          <p:cNvPr id="28" name="TekstSylinder 27">
            <a:extLst>
              <a:ext uri="{FF2B5EF4-FFF2-40B4-BE49-F238E27FC236}">
                <a16:creationId xmlns:a16="http://schemas.microsoft.com/office/drawing/2014/main" id="{4DD12785-9AD5-493C-949B-FE9C044B2E06}"/>
              </a:ext>
            </a:extLst>
          </p:cNvPr>
          <p:cNvSpPr txBox="1"/>
          <p:nvPr/>
        </p:nvSpPr>
        <p:spPr>
          <a:xfrm>
            <a:off x="7943201" y="4114631"/>
            <a:ext cx="3193112" cy="1077218"/>
          </a:xfrm>
          <a:prstGeom prst="wedgeRectCallout">
            <a:avLst>
              <a:gd name="adj1" fmla="val -58920"/>
              <a:gd name="adj2" fmla="val -9080"/>
            </a:avLst>
          </a:prstGeom>
          <a:noFill/>
          <a:ln w="12700">
            <a:solidFill>
              <a:srgbClr val="00642D"/>
            </a:solidFill>
          </a:ln>
        </p:spPr>
        <p:txBody>
          <a:bodyPr wrap="square" rtlCol="0">
            <a:spAutoFit/>
          </a:bodyPr>
          <a:lstStyle/>
          <a:p>
            <a:r>
              <a:rPr lang="nb-NO" sz="1600" b="1" dirty="0">
                <a:solidFill>
                  <a:srgbClr val="00642D"/>
                </a:solidFill>
              </a:rPr>
              <a:t>Riktig. </a:t>
            </a:r>
            <a:r>
              <a:rPr lang="nb-NO" sz="1600" dirty="0">
                <a:solidFill>
                  <a:srgbClr val="00642D"/>
                </a:solidFill>
              </a:rPr>
              <a:t>Grønn </a:t>
            </a:r>
            <a:r>
              <a:rPr lang="nb-NO" sz="1600" dirty="0" err="1">
                <a:solidFill>
                  <a:srgbClr val="00642D"/>
                </a:solidFill>
              </a:rPr>
              <a:t>Rgb</a:t>
            </a:r>
            <a:r>
              <a:rPr lang="nb-NO" sz="1600" dirty="0">
                <a:solidFill>
                  <a:srgbClr val="00642D"/>
                </a:solidFill>
              </a:rPr>
              <a:t> 0,100, 45 </a:t>
            </a:r>
            <a:r>
              <a:rPr lang="nb-NO" sz="1600" dirty="0" err="1">
                <a:solidFill>
                  <a:srgbClr val="00642D"/>
                </a:solidFill>
              </a:rPr>
              <a:t>Lorem</a:t>
            </a:r>
            <a:r>
              <a:rPr lang="nb-NO" sz="1600" dirty="0">
                <a:solidFill>
                  <a:srgbClr val="00642D"/>
                </a:solidFill>
              </a:rPr>
              <a:t> </a:t>
            </a:r>
            <a:r>
              <a:rPr lang="nb-NO" sz="1600" dirty="0" err="1">
                <a:solidFill>
                  <a:srgbClr val="00642D"/>
                </a:solidFill>
              </a:rPr>
              <a:t>Ipsum</a:t>
            </a:r>
            <a:r>
              <a:rPr lang="nb-NO" sz="1600" dirty="0">
                <a:solidFill>
                  <a:srgbClr val="00642D"/>
                </a:solidFill>
              </a:rPr>
              <a:t> sed </a:t>
            </a:r>
            <a:r>
              <a:rPr lang="nb-NO" sz="1600" dirty="0" err="1">
                <a:solidFill>
                  <a:srgbClr val="00642D"/>
                </a:solidFill>
              </a:rPr>
              <a:t>quia</a:t>
            </a:r>
            <a:r>
              <a:rPr lang="nb-NO" sz="1600" dirty="0">
                <a:solidFill>
                  <a:srgbClr val="00642D"/>
                </a:solidFill>
              </a:rPr>
              <a:t> </a:t>
            </a:r>
            <a:r>
              <a:rPr lang="nb-NO" sz="1600" dirty="0" err="1">
                <a:solidFill>
                  <a:srgbClr val="00642D"/>
                </a:solidFill>
              </a:rPr>
              <a:t>consequuntur</a:t>
            </a:r>
            <a:r>
              <a:rPr lang="nb-NO" sz="1600" dirty="0">
                <a:solidFill>
                  <a:srgbClr val="00642D"/>
                </a:solidFill>
              </a:rPr>
              <a:t> </a:t>
            </a:r>
            <a:r>
              <a:rPr lang="nb-NO" sz="1600" dirty="0" err="1">
                <a:solidFill>
                  <a:srgbClr val="00642D"/>
                </a:solidFill>
              </a:rPr>
              <a:t>magni</a:t>
            </a:r>
            <a:r>
              <a:rPr lang="nb-NO" sz="1600" dirty="0">
                <a:solidFill>
                  <a:srgbClr val="00642D"/>
                </a:solidFill>
              </a:rPr>
              <a:t> </a:t>
            </a:r>
            <a:r>
              <a:rPr lang="nb-NO" sz="1600" dirty="0" err="1">
                <a:solidFill>
                  <a:srgbClr val="00642D"/>
                </a:solidFill>
              </a:rPr>
              <a:t>dolores</a:t>
            </a:r>
            <a:r>
              <a:rPr lang="nb-NO" sz="1600" dirty="0">
                <a:solidFill>
                  <a:srgbClr val="00642D"/>
                </a:solidFill>
              </a:rPr>
              <a:t> </a:t>
            </a:r>
            <a:r>
              <a:rPr lang="nb-NO" sz="1600" dirty="0" err="1">
                <a:solidFill>
                  <a:srgbClr val="00642D"/>
                </a:solidFill>
              </a:rPr>
              <a:t>eos</a:t>
            </a:r>
            <a:r>
              <a:rPr lang="nb-NO" sz="1600" dirty="0">
                <a:solidFill>
                  <a:srgbClr val="00642D"/>
                </a:solidFill>
              </a:rPr>
              <a:t> </a:t>
            </a:r>
            <a:r>
              <a:rPr lang="nb-NO" sz="1600" dirty="0" err="1">
                <a:solidFill>
                  <a:srgbClr val="00642D"/>
                </a:solidFill>
              </a:rPr>
              <a:t>qui</a:t>
            </a:r>
            <a:r>
              <a:rPr lang="nb-NO" sz="1600" dirty="0">
                <a:solidFill>
                  <a:srgbClr val="00642D"/>
                </a:solidFill>
              </a:rPr>
              <a:t> </a:t>
            </a:r>
            <a:r>
              <a:rPr lang="nb-NO" sz="1600" dirty="0" err="1">
                <a:solidFill>
                  <a:srgbClr val="00642D"/>
                </a:solidFill>
              </a:rPr>
              <a:t>ratione</a:t>
            </a:r>
            <a:r>
              <a:rPr lang="nb-NO" sz="1600" dirty="0">
                <a:solidFill>
                  <a:srgbClr val="00642D"/>
                </a:solidFill>
              </a:rPr>
              <a:t>.</a:t>
            </a:r>
            <a:endParaRPr lang="nb-NO" dirty="0">
              <a:solidFill>
                <a:srgbClr val="00642D"/>
              </a:solidFill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DAF97CB4-F5BD-40BD-A20B-0A82833D134B}"/>
              </a:ext>
            </a:extLst>
          </p:cNvPr>
          <p:cNvSpPr/>
          <p:nvPr/>
        </p:nvSpPr>
        <p:spPr>
          <a:xfrm flipH="1">
            <a:off x="193221" y="6096744"/>
            <a:ext cx="602082" cy="582871"/>
          </a:xfrm>
          <a:prstGeom prst="ellipse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7" name="Frihåndsform: figur 26">
            <a:extLst>
              <a:ext uri="{FF2B5EF4-FFF2-40B4-BE49-F238E27FC236}">
                <a16:creationId xmlns:a16="http://schemas.microsoft.com/office/drawing/2014/main" id="{C29DB3D5-719F-4930-8EFC-E0AC7035D05C}"/>
              </a:ext>
            </a:extLst>
          </p:cNvPr>
          <p:cNvSpPr/>
          <p:nvPr/>
        </p:nvSpPr>
        <p:spPr>
          <a:xfrm flipH="1">
            <a:off x="361129" y="6293510"/>
            <a:ext cx="202824" cy="189338"/>
          </a:xfrm>
          <a:custGeom>
            <a:avLst/>
            <a:gdLst>
              <a:gd name="connsiteX0" fmla="*/ 0 w 93443"/>
              <a:gd name="connsiteY0" fmla="*/ 0 h 90105"/>
              <a:gd name="connsiteX1" fmla="*/ 93443 w 93443"/>
              <a:gd name="connsiteY1" fmla="*/ 50058 h 90105"/>
              <a:gd name="connsiteX2" fmla="*/ 3338 w 93443"/>
              <a:gd name="connsiteY2" fmla="*/ 90105 h 9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443" h="90105">
                <a:moveTo>
                  <a:pt x="0" y="0"/>
                </a:moveTo>
                <a:lnTo>
                  <a:pt x="93443" y="50058"/>
                </a:lnTo>
                <a:lnTo>
                  <a:pt x="3338" y="90105"/>
                </a:lnTo>
              </a:path>
            </a:pathLst>
          </a:cu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2B03C0E2-9252-4C33-BC75-FA296CCA23B0}"/>
              </a:ext>
            </a:extLst>
          </p:cNvPr>
          <p:cNvSpPr/>
          <p:nvPr/>
        </p:nvSpPr>
        <p:spPr>
          <a:xfrm>
            <a:off x="689577" y="5195299"/>
            <a:ext cx="22692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1600" i="1" dirty="0">
                <a:solidFill>
                  <a:schemeClr val="accent4">
                    <a:lumMod val="50000"/>
                  </a:schemeClr>
                </a:solidFill>
              </a:rPr>
              <a:t>Det er flere riktige svar.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0AB314E3-2849-4FF7-BD6D-D83DA76EA060}"/>
              </a:ext>
            </a:extLst>
          </p:cNvPr>
          <p:cNvSpPr txBox="1"/>
          <p:nvPr/>
        </p:nvSpPr>
        <p:spPr>
          <a:xfrm>
            <a:off x="215142" y="650259"/>
            <a:ext cx="20072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/>
              <a:t>Multiple </a:t>
            </a:r>
            <a:r>
              <a:rPr lang="nb-NO" b="1" dirty="0" err="1"/>
              <a:t>choice</a:t>
            </a:r>
            <a:r>
              <a:rPr lang="nb-NO" b="1" dirty="0"/>
              <a:t> </a:t>
            </a:r>
            <a:br>
              <a:rPr lang="nb-NO" b="1" dirty="0"/>
            </a:br>
            <a:endParaRPr lang="nb-NO" b="1" dirty="0"/>
          </a:p>
        </p:txBody>
      </p:sp>
    </p:spTree>
    <p:extLst>
      <p:ext uri="{BB962C8B-B14F-4D97-AF65-F5344CB8AC3E}">
        <p14:creationId xmlns:p14="http://schemas.microsoft.com/office/powerpoint/2010/main" val="1096447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ktangel 16">
            <a:extLst>
              <a:ext uri="{FF2B5EF4-FFF2-40B4-BE49-F238E27FC236}">
                <a16:creationId xmlns:a16="http://schemas.microsoft.com/office/drawing/2014/main" id="{694AEF49-EBB7-4CB1-BD5C-4C3522550202}"/>
              </a:ext>
            </a:extLst>
          </p:cNvPr>
          <p:cNvSpPr/>
          <p:nvPr/>
        </p:nvSpPr>
        <p:spPr>
          <a:xfrm>
            <a:off x="0" y="1"/>
            <a:ext cx="3780000" cy="6857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377D25EE-4580-4454-8ADE-4EE2613F69E0}"/>
              </a:ext>
            </a:extLst>
          </p:cNvPr>
          <p:cNvSpPr txBox="1"/>
          <p:nvPr/>
        </p:nvSpPr>
        <p:spPr>
          <a:xfrm>
            <a:off x="215142" y="1474343"/>
            <a:ext cx="3442909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nb-NO" sz="1600" dirty="0"/>
              <a:t>Brødtekst 16 </a:t>
            </a:r>
            <a:r>
              <a:rPr lang="nb-NO" sz="1600" dirty="0" err="1"/>
              <a:t>pt</a:t>
            </a:r>
            <a:r>
              <a:rPr lang="nb-NO" sz="1600" dirty="0"/>
              <a:t>, </a:t>
            </a:r>
            <a:r>
              <a:rPr lang="nb-NO" sz="1600" dirty="0" err="1"/>
              <a:t>regular</a:t>
            </a:r>
            <a:r>
              <a:rPr lang="nb-NO" sz="1600" dirty="0"/>
              <a:t>, linjeavstand 18 </a:t>
            </a:r>
            <a:r>
              <a:rPr lang="nb-NO" sz="1600" dirty="0" err="1"/>
              <a:t>pt</a:t>
            </a:r>
            <a:r>
              <a:rPr lang="nb-NO" sz="1600" dirty="0"/>
              <a:t>.</a:t>
            </a:r>
          </a:p>
          <a:p>
            <a:endParaRPr lang="nb-NO" sz="1600" dirty="0"/>
          </a:p>
          <a:p>
            <a:endParaRPr lang="nb-NO" sz="1600" dirty="0"/>
          </a:p>
          <a:p>
            <a:endParaRPr lang="nb-NO" sz="1600" dirty="0"/>
          </a:p>
          <a:p>
            <a:endParaRPr lang="nb-NO" sz="1600" dirty="0"/>
          </a:p>
          <a:p>
            <a:endParaRPr lang="nb-NO" sz="1600" dirty="0"/>
          </a:p>
          <a:p>
            <a:endParaRPr lang="nb-NO" sz="1600" dirty="0"/>
          </a:p>
          <a:p>
            <a:endParaRPr lang="nb-NO" sz="1600" dirty="0"/>
          </a:p>
          <a:p>
            <a:endParaRPr lang="nb-NO" sz="1600" dirty="0"/>
          </a:p>
          <a:p>
            <a:endParaRPr lang="nb-NO" sz="1600" dirty="0"/>
          </a:p>
          <a:p>
            <a:r>
              <a:rPr lang="nb-NO" sz="1600" dirty="0"/>
              <a:t>Illustrasjoner kan legges inn i dette feltet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8E49EDEF-A17C-4B57-AA78-D60129689C80}"/>
              </a:ext>
            </a:extLst>
          </p:cNvPr>
          <p:cNvSpPr txBox="1"/>
          <p:nvPr/>
        </p:nvSpPr>
        <p:spPr>
          <a:xfrm>
            <a:off x="3778550" y="812624"/>
            <a:ext cx="3600000" cy="1323439"/>
          </a:xfrm>
          <a:prstGeom prst="rect">
            <a:avLst/>
          </a:prstGeom>
          <a:solidFill>
            <a:schemeClr val="bg2">
              <a:lumMod val="85000"/>
            </a:schemeClr>
          </a:solidFill>
          <a:ln w="28575">
            <a:noFill/>
          </a:ln>
        </p:spPr>
        <p:txBody>
          <a:bodyPr wrap="square" lIns="396000" rtlCol="0">
            <a:spAutoFit/>
          </a:bodyPr>
          <a:lstStyle/>
          <a:p>
            <a:r>
              <a:rPr lang="nb-NO" sz="1600" dirty="0"/>
              <a:t>Med ut </a:t>
            </a:r>
            <a:r>
              <a:rPr lang="nb-NO" sz="1600" dirty="0" err="1"/>
              <a:t>perspiciatis</a:t>
            </a:r>
            <a:r>
              <a:rPr lang="nb-NO" sz="1600" dirty="0"/>
              <a:t> </a:t>
            </a:r>
            <a:r>
              <a:rPr lang="nb-NO" sz="1600" dirty="0" err="1"/>
              <a:t>unde</a:t>
            </a:r>
            <a:r>
              <a:rPr lang="nb-NO" sz="1600" dirty="0"/>
              <a:t> </a:t>
            </a:r>
            <a:r>
              <a:rPr lang="nb-NO" sz="1600" dirty="0" err="1"/>
              <a:t>omnis</a:t>
            </a:r>
            <a:r>
              <a:rPr lang="nb-NO" sz="1600" dirty="0"/>
              <a:t> iste </a:t>
            </a:r>
            <a:r>
              <a:rPr lang="nb-NO" sz="1600" dirty="0" err="1"/>
              <a:t>natus</a:t>
            </a:r>
            <a:r>
              <a:rPr lang="nb-NO" sz="1600" dirty="0"/>
              <a:t> </a:t>
            </a:r>
            <a:r>
              <a:rPr lang="nb-NO" sz="1600" dirty="0" err="1"/>
              <a:t>error</a:t>
            </a:r>
            <a:r>
              <a:rPr lang="nb-NO" sz="1600" dirty="0"/>
              <a:t> </a:t>
            </a:r>
            <a:r>
              <a:rPr lang="nb-NO" sz="1600" dirty="0" err="1"/>
              <a:t>sit</a:t>
            </a:r>
            <a:r>
              <a:rPr lang="nb-NO" sz="1600" dirty="0"/>
              <a:t> </a:t>
            </a:r>
            <a:r>
              <a:rPr lang="nb-NO" sz="1600" dirty="0" err="1"/>
              <a:t>voluptatem</a:t>
            </a:r>
            <a:r>
              <a:rPr lang="nb-NO" sz="1600" dirty="0"/>
              <a:t>. Nemo </a:t>
            </a:r>
            <a:r>
              <a:rPr lang="nb-NO" sz="1600" dirty="0" err="1"/>
              <a:t>enim</a:t>
            </a:r>
            <a:r>
              <a:rPr lang="nb-NO" sz="1600" dirty="0"/>
              <a:t> </a:t>
            </a:r>
            <a:r>
              <a:rPr lang="nb-NO" sz="1600" dirty="0" err="1"/>
              <a:t>ipsam</a:t>
            </a:r>
            <a:r>
              <a:rPr lang="nb-NO" sz="1600" dirty="0"/>
              <a:t> </a:t>
            </a:r>
            <a:r>
              <a:rPr lang="nb-NO" sz="1600" dirty="0" err="1"/>
              <a:t>voluptatem</a:t>
            </a:r>
            <a:r>
              <a:rPr lang="nb-NO" sz="1600" dirty="0"/>
              <a:t> </a:t>
            </a:r>
            <a:r>
              <a:rPr lang="nb-NO" sz="1600" dirty="0" err="1"/>
              <a:t>quia</a:t>
            </a:r>
            <a:r>
              <a:rPr lang="nb-NO" sz="1600" dirty="0"/>
              <a:t> </a:t>
            </a:r>
            <a:r>
              <a:rPr lang="nb-NO" sz="1600" dirty="0" err="1"/>
              <a:t>voluptas</a:t>
            </a:r>
            <a:r>
              <a:rPr lang="nb-NO" sz="1600" dirty="0"/>
              <a:t> </a:t>
            </a:r>
            <a:r>
              <a:rPr lang="nb-NO" sz="1600" dirty="0" err="1"/>
              <a:t>sit</a:t>
            </a:r>
            <a:r>
              <a:rPr lang="nb-NO" sz="1600" dirty="0"/>
              <a:t> </a:t>
            </a:r>
            <a:r>
              <a:rPr lang="nb-NO" sz="1600" dirty="0" err="1"/>
              <a:t>aspernatur</a:t>
            </a:r>
            <a:r>
              <a:rPr lang="nb-NO" sz="1600" dirty="0"/>
              <a:t> </a:t>
            </a:r>
            <a:r>
              <a:rPr lang="nb-NO" sz="1600" dirty="0" err="1"/>
              <a:t>aut</a:t>
            </a:r>
            <a:r>
              <a:rPr lang="nb-NO" sz="1600" dirty="0"/>
              <a:t> </a:t>
            </a:r>
            <a:r>
              <a:rPr lang="nb-NO" sz="1600" dirty="0" err="1"/>
              <a:t>odit</a:t>
            </a:r>
            <a:r>
              <a:rPr lang="nb-NO" sz="1600" dirty="0"/>
              <a:t> </a:t>
            </a:r>
            <a:r>
              <a:rPr lang="nb-NO" sz="1600" dirty="0" err="1"/>
              <a:t>aut</a:t>
            </a:r>
            <a:r>
              <a:rPr lang="nb-NO" sz="1600" dirty="0"/>
              <a:t> </a:t>
            </a:r>
            <a:r>
              <a:rPr lang="nb-NO" sz="1600" dirty="0" err="1"/>
              <a:t>fugit</a:t>
            </a:r>
            <a:r>
              <a:rPr lang="nb-NO" sz="1600" dirty="0"/>
              <a:t>.</a:t>
            </a:r>
            <a:endParaRPr lang="nb-NO" sz="1600" b="1" dirty="0"/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9B355EF2-B19A-416C-989E-DB724EE08017}"/>
              </a:ext>
            </a:extLst>
          </p:cNvPr>
          <p:cNvSpPr txBox="1"/>
          <p:nvPr/>
        </p:nvSpPr>
        <p:spPr>
          <a:xfrm>
            <a:off x="3778550" y="2340517"/>
            <a:ext cx="3600000" cy="1569660"/>
          </a:xfrm>
          <a:prstGeom prst="rect">
            <a:avLst/>
          </a:prstGeom>
          <a:solidFill>
            <a:schemeClr val="bg2">
              <a:lumMod val="85000"/>
            </a:schemeClr>
          </a:solidFill>
          <a:ln w="28575">
            <a:noFill/>
          </a:ln>
        </p:spPr>
        <p:txBody>
          <a:bodyPr wrap="square" lIns="396000" rtlCol="0">
            <a:spAutoFit/>
          </a:bodyPr>
          <a:lstStyle/>
          <a:p>
            <a:r>
              <a:rPr lang="nb-NO" sz="1600" dirty="0"/>
              <a:t>Nemo </a:t>
            </a:r>
            <a:r>
              <a:rPr lang="nb-NO" sz="1600" dirty="0" err="1"/>
              <a:t>enim</a:t>
            </a:r>
            <a:r>
              <a:rPr lang="nb-NO" sz="1600" dirty="0"/>
              <a:t> </a:t>
            </a:r>
            <a:r>
              <a:rPr lang="nb-NO" sz="1600" dirty="0" err="1"/>
              <a:t>ipsam</a:t>
            </a:r>
            <a:r>
              <a:rPr lang="nb-NO" sz="1600" dirty="0"/>
              <a:t> </a:t>
            </a:r>
            <a:r>
              <a:rPr lang="nb-NO" sz="1600" dirty="0" err="1"/>
              <a:t>voluptatem</a:t>
            </a:r>
            <a:r>
              <a:rPr lang="nb-NO" sz="1600" dirty="0"/>
              <a:t> </a:t>
            </a:r>
            <a:r>
              <a:rPr lang="nb-NO" sz="1600" dirty="0" err="1"/>
              <a:t>quia</a:t>
            </a:r>
            <a:r>
              <a:rPr lang="nb-NO" sz="1600" dirty="0"/>
              <a:t> </a:t>
            </a:r>
            <a:r>
              <a:rPr lang="nb-NO" sz="1600" dirty="0" err="1"/>
              <a:t>voluptas</a:t>
            </a:r>
            <a:r>
              <a:rPr lang="nb-NO" sz="1600" dirty="0"/>
              <a:t> </a:t>
            </a:r>
            <a:r>
              <a:rPr lang="nb-NO" sz="1600" dirty="0" err="1"/>
              <a:t>sit</a:t>
            </a:r>
            <a:r>
              <a:rPr lang="nb-NO" sz="1600" dirty="0"/>
              <a:t> </a:t>
            </a:r>
            <a:r>
              <a:rPr lang="nb-NO" sz="1600" dirty="0" err="1"/>
              <a:t>aspernatur</a:t>
            </a:r>
            <a:r>
              <a:rPr lang="nb-NO" sz="1600" dirty="0"/>
              <a:t> </a:t>
            </a:r>
            <a:r>
              <a:rPr lang="nb-NO" sz="1600" dirty="0" err="1"/>
              <a:t>aut</a:t>
            </a:r>
            <a:r>
              <a:rPr lang="nb-NO" sz="1600" dirty="0"/>
              <a:t> </a:t>
            </a:r>
            <a:r>
              <a:rPr lang="nb-NO" sz="1600" dirty="0" err="1"/>
              <a:t>odit</a:t>
            </a:r>
            <a:r>
              <a:rPr lang="nb-NO" sz="1600" dirty="0"/>
              <a:t> </a:t>
            </a:r>
            <a:r>
              <a:rPr lang="nb-NO" sz="1600" dirty="0" err="1"/>
              <a:t>aut</a:t>
            </a:r>
            <a:r>
              <a:rPr lang="nb-NO" sz="1600" dirty="0"/>
              <a:t> </a:t>
            </a:r>
            <a:r>
              <a:rPr lang="nb-NO" sz="1600" dirty="0" err="1"/>
              <a:t>fugit</a:t>
            </a:r>
            <a:r>
              <a:rPr lang="nb-NO" sz="1600" dirty="0"/>
              <a:t>, sed </a:t>
            </a:r>
            <a:r>
              <a:rPr lang="nb-NO" sz="1600" dirty="0" err="1"/>
              <a:t>quia</a:t>
            </a:r>
            <a:r>
              <a:rPr lang="nb-NO" sz="1600" dirty="0"/>
              <a:t> </a:t>
            </a:r>
            <a:r>
              <a:rPr lang="nb-NO" sz="1600" dirty="0" err="1"/>
              <a:t>consequuntur</a:t>
            </a:r>
            <a:r>
              <a:rPr lang="nb-NO" sz="1600" dirty="0"/>
              <a:t> </a:t>
            </a:r>
            <a:r>
              <a:rPr lang="nb-NO" sz="1600" dirty="0" err="1"/>
              <a:t>magni</a:t>
            </a:r>
            <a:r>
              <a:rPr lang="nb-NO" sz="1600" dirty="0"/>
              <a:t> </a:t>
            </a:r>
            <a:r>
              <a:rPr lang="nb-NO" sz="1600" dirty="0" err="1"/>
              <a:t>dolores</a:t>
            </a:r>
            <a:r>
              <a:rPr lang="nb-NO" sz="1600" dirty="0"/>
              <a:t> </a:t>
            </a:r>
            <a:r>
              <a:rPr lang="nb-NO" sz="1600" dirty="0" err="1"/>
              <a:t>eos</a:t>
            </a:r>
            <a:r>
              <a:rPr lang="nb-NO" sz="1600" dirty="0"/>
              <a:t> </a:t>
            </a:r>
            <a:r>
              <a:rPr lang="nb-NO" sz="1600" dirty="0" err="1"/>
              <a:t>qui</a:t>
            </a:r>
            <a:r>
              <a:rPr lang="nb-NO" sz="1600" dirty="0"/>
              <a:t> </a:t>
            </a:r>
            <a:r>
              <a:rPr lang="nb-NO" sz="1600" dirty="0" err="1"/>
              <a:t>ratione</a:t>
            </a:r>
            <a:r>
              <a:rPr lang="nb-NO" sz="1600" dirty="0"/>
              <a:t> </a:t>
            </a:r>
            <a:r>
              <a:rPr lang="nb-NO" sz="1600" dirty="0" err="1"/>
              <a:t>voluptatem</a:t>
            </a:r>
            <a:r>
              <a:rPr lang="nb-NO" sz="1600" dirty="0"/>
              <a:t> </a:t>
            </a:r>
            <a:r>
              <a:rPr lang="nb-NO" sz="1600" dirty="0" err="1"/>
              <a:t>sequi</a:t>
            </a:r>
            <a:r>
              <a:rPr lang="nb-NO" sz="1600" dirty="0"/>
              <a:t> </a:t>
            </a:r>
            <a:r>
              <a:rPr lang="nb-NO" sz="1600" dirty="0" err="1"/>
              <a:t>nesciunt</a:t>
            </a:r>
            <a:r>
              <a:rPr lang="nb-NO" sz="1600" dirty="0"/>
              <a:t>.</a:t>
            </a:r>
            <a:endParaRPr lang="nb-NO" sz="1600" b="1" dirty="0"/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CBF2724C-17F0-4860-B47B-42CDBC359872}"/>
              </a:ext>
            </a:extLst>
          </p:cNvPr>
          <p:cNvSpPr txBox="1"/>
          <p:nvPr/>
        </p:nvSpPr>
        <p:spPr>
          <a:xfrm>
            <a:off x="3778550" y="4114631"/>
            <a:ext cx="3600000" cy="584775"/>
          </a:xfrm>
          <a:prstGeom prst="rect">
            <a:avLst/>
          </a:prstGeom>
          <a:solidFill>
            <a:srgbClr val="E5D93B"/>
          </a:solidFill>
          <a:ln w="28575">
            <a:noFill/>
          </a:ln>
        </p:spPr>
        <p:txBody>
          <a:bodyPr wrap="square" lIns="396000" rtlCol="0">
            <a:spAutoFit/>
          </a:bodyPr>
          <a:lstStyle/>
          <a:p>
            <a:r>
              <a:rPr lang="nb-NO" sz="1600" dirty="0" err="1"/>
              <a:t>Neque</a:t>
            </a:r>
            <a:r>
              <a:rPr lang="nb-NO" sz="1600" dirty="0"/>
              <a:t> </a:t>
            </a:r>
            <a:r>
              <a:rPr lang="nb-NO" sz="1600" dirty="0" err="1"/>
              <a:t>porro</a:t>
            </a:r>
            <a:r>
              <a:rPr lang="nb-NO" sz="1600" dirty="0"/>
              <a:t> </a:t>
            </a:r>
            <a:r>
              <a:rPr lang="nb-NO" sz="1600" dirty="0" err="1"/>
              <a:t>quisquam</a:t>
            </a:r>
            <a:r>
              <a:rPr lang="nb-NO" sz="1600" dirty="0"/>
              <a:t> est, </a:t>
            </a:r>
            <a:r>
              <a:rPr lang="nb-NO" sz="1600" dirty="0" err="1"/>
              <a:t>qui</a:t>
            </a:r>
            <a:r>
              <a:rPr lang="nb-NO" sz="1600" dirty="0"/>
              <a:t> </a:t>
            </a:r>
            <a:r>
              <a:rPr lang="nb-NO" sz="1600" dirty="0" err="1"/>
              <a:t>dolorem</a:t>
            </a:r>
            <a:r>
              <a:rPr lang="nb-NO" sz="1600" dirty="0"/>
              <a:t> </a:t>
            </a:r>
            <a:r>
              <a:rPr lang="nb-NO" sz="1600" dirty="0" err="1"/>
              <a:t>ipsum</a:t>
            </a:r>
            <a:r>
              <a:rPr lang="nb-NO" sz="1600" dirty="0"/>
              <a:t> </a:t>
            </a:r>
            <a:r>
              <a:rPr lang="nb-NO" sz="1600" dirty="0" err="1"/>
              <a:t>quia</a:t>
            </a:r>
            <a:r>
              <a:rPr lang="nb-NO" sz="1600" dirty="0"/>
              <a:t>.</a:t>
            </a:r>
            <a:endParaRPr lang="nb-NO" sz="1600" b="1" dirty="0"/>
          </a:p>
        </p:txBody>
      </p:sp>
      <p:sp>
        <p:nvSpPr>
          <p:cNvPr id="26" name="TekstSylinder 25">
            <a:extLst>
              <a:ext uri="{FF2B5EF4-FFF2-40B4-BE49-F238E27FC236}">
                <a16:creationId xmlns:a16="http://schemas.microsoft.com/office/drawing/2014/main" id="{CBE41FE2-12A1-455D-9BB2-AA1864E7FE26}"/>
              </a:ext>
            </a:extLst>
          </p:cNvPr>
          <p:cNvSpPr txBox="1"/>
          <p:nvPr/>
        </p:nvSpPr>
        <p:spPr>
          <a:xfrm>
            <a:off x="3778550" y="4903861"/>
            <a:ext cx="3600000" cy="1569660"/>
          </a:xfrm>
          <a:prstGeom prst="rect">
            <a:avLst/>
          </a:prstGeom>
          <a:solidFill>
            <a:schemeClr val="bg2">
              <a:lumMod val="85000"/>
            </a:schemeClr>
          </a:solidFill>
          <a:ln w="28575">
            <a:noFill/>
          </a:ln>
        </p:spPr>
        <p:txBody>
          <a:bodyPr wrap="square" lIns="396000" rtlCol="0">
            <a:spAutoFit/>
          </a:bodyPr>
          <a:lstStyle/>
          <a:p>
            <a:r>
              <a:rPr lang="nb-NO" sz="1600" dirty="0"/>
              <a:t>Dette </a:t>
            </a:r>
            <a:r>
              <a:rPr lang="nb-NO" sz="1600" dirty="0" err="1"/>
              <a:t>quae</a:t>
            </a:r>
            <a:r>
              <a:rPr lang="nb-NO" sz="1600" dirty="0"/>
              <a:t> ab </a:t>
            </a:r>
            <a:r>
              <a:rPr lang="nb-NO" sz="1600" dirty="0" err="1"/>
              <a:t>illo</a:t>
            </a:r>
            <a:r>
              <a:rPr lang="nb-NO" sz="1600" dirty="0"/>
              <a:t> </a:t>
            </a:r>
            <a:r>
              <a:rPr lang="nb-NO" sz="1600" dirty="0" err="1"/>
              <a:t>inventore</a:t>
            </a:r>
            <a:r>
              <a:rPr lang="nb-NO" sz="1600" dirty="0"/>
              <a:t> </a:t>
            </a:r>
            <a:r>
              <a:rPr lang="nb-NO" sz="1600" dirty="0" err="1"/>
              <a:t>veritatis</a:t>
            </a:r>
            <a:r>
              <a:rPr lang="nb-NO" sz="1600" dirty="0"/>
              <a:t> et </a:t>
            </a:r>
            <a:r>
              <a:rPr lang="nb-NO" sz="1600" dirty="0" err="1"/>
              <a:t>quasi</a:t>
            </a:r>
            <a:r>
              <a:rPr lang="nb-NO" sz="1600" dirty="0"/>
              <a:t> </a:t>
            </a:r>
            <a:r>
              <a:rPr lang="nb-NO" sz="1600" dirty="0" err="1"/>
              <a:t>architecto</a:t>
            </a:r>
            <a:r>
              <a:rPr lang="nb-NO" sz="1600" dirty="0"/>
              <a:t> </a:t>
            </a:r>
            <a:r>
              <a:rPr lang="nb-NO" sz="1600" dirty="0" err="1"/>
              <a:t>beatae</a:t>
            </a:r>
            <a:r>
              <a:rPr lang="nb-NO" sz="1600" dirty="0"/>
              <a:t> vitae dicta sunt </a:t>
            </a:r>
            <a:r>
              <a:rPr lang="nb-NO" sz="1600" dirty="0" err="1"/>
              <a:t>explicabo</a:t>
            </a:r>
            <a:r>
              <a:rPr lang="nb-NO" sz="1600" dirty="0"/>
              <a:t>. Nemo </a:t>
            </a:r>
            <a:r>
              <a:rPr lang="nb-NO" sz="1600" dirty="0" err="1"/>
              <a:t>enim</a:t>
            </a:r>
            <a:r>
              <a:rPr lang="nb-NO" sz="1600" dirty="0"/>
              <a:t> </a:t>
            </a:r>
            <a:r>
              <a:rPr lang="nb-NO" sz="1600" dirty="0" err="1"/>
              <a:t>ipsam</a:t>
            </a:r>
            <a:r>
              <a:rPr lang="nb-NO" sz="1600" dirty="0"/>
              <a:t> </a:t>
            </a:r>
            <a:r>
              <a:rPr lang="nb-NO" sz="1600" dirty="0" err="1"/>
              <a:t>voluptatem</a:t>
            </a:r>
            <a:r>
              <a:rPr lang="nb-NO" sz="1600" dirty="0"/>
              <a:t> </a:t>
            </a:r>
            <a:r>
              <a:rPr lang="nb-NO" sz="1600" dirty="0" err="1"/>
              <a:t>quia</a:t>
            </a:r>
            <a:r>
              <a:rPr lang="nb-NO" sz="1600" dirty="0"/>
              <a:t>. </a:t>
            </a:r>
            <a:r>
              <a:rPr lang="nb-NO" sz="1600" dirty="0" err="1"/>
              <a:t>voluptatem</a:t>
            </a:r>
            <a:r>
              <a:rPr lang="nb-NO" sz="1600" dirty="0"/>
              <a:t> </a:t>
            </a:r>
            <a:r>
              <a:rPr lang="nb-NO" sz="1600" dirty="0" err="1"/>
              <a:t>sequi</a:t>
            </a:r>
            <a:r>
              <a:rPr lang="nb-NO" sz="1600" dirty="0"/>
              <a:t> </a:t>
            </a:r>
            <a:r>
              <a:rPr lang="nb-NO" sz="1600" dirty="0" err="1"/>
              <a:t>nesciunt</a:t>
            </a:r>
            <a:r>
              <a:rPr lang="nb-NO" sz="1600" dirty="0"/>
              <a:t>. </a:t>
            </a:r>
            <a:endParaRPr lang="nb-NO" sz="1600" b="1" dirty="0"/>
          </a:p>
        </p:txBody>
      </p:sp>
      <p:pic>
        <p:nvPicPr>
          <p:cNvPr id="8" name="Grafikk 7" descr="Informasjon">
            <a:extLst>
              <a:ext uri="{FF2B5EF4-FFF2-40B4-BE49-F238E27FC236}">
                <a16:creationId xmlns:a16="http://schemas.microsoft.com/office/drawing/2014/main" id="{CD000C42-FF5C-4A17-ACEE-59C94D0277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98947" y="5174001"/>
            <a:ext cx="390630" cy="390630"/>
          </a:xfrm>
          <a:prstGeom prst="rect">
            <a:avLst/>
          </a:prstGeom>
        </p:spPr>
      </p:pic>
      <p:sp>
        <p:nvSpPr>
          <p:cNvPr id="25" name="Ellipse 24">
            <a:extLst>
              <a:ext uri="{FF2B5EF4-FFF2-40B4-BE49-F238E27FC236}">
                <a16:creationId xmlns:a16="http://schemas.microsoft.com/office/drawing/2014/main" id="{DAF97CB4-F5BD-40BD-A20B-0A82833D134B}"/>
              </a:ext>
            </a:extLst>
          </p:cNvPr>
          <p:cNvSpPr/>
          <p:nvPr/>
        </p:nvSpPr>
        <p:spPr>
          <a:xfrm flipH="1">
            <a:off x="193221" y="6096744"/>
            <a:ext cx="602082" cy="582871"/>
          </a:xfrm>
          <a:prstGeom prst="ellipse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7" name="Frihåndsform: figur 26">
            <a:extLst>
              <a:ext uri="{FF2B5EF4-FFF2-40B4-BE49-F238E27FC236}">
                <a16:creationId xmlns:a16="http://schemas.microsoft.com/office/drawing/2014/main" id="{C29DB3D5-719F-4930-8EFC-E0AC7035D05C}"/>
              </a:ext>
            </a:extLst>
          </p:cNvPr>
          <p:cNvSpPr/>
          <p:nvPr/>
        </p:nvSpPr>
        <p:spPr>
          <a:xfrm flipH="1">
            <a:off x="361129" y="6293510"/>
            <a:ext cx="202824" cy="189338"/>
          </a:xfrm>
          <a:custGeom>
            <a:avLst/>
            <a:gdLst>
              <a:gd name="connsiteX0" fmla="*/ 0 w 93443"/>
              <a:gd name="connsiteY0" fmla="*/ 0 h 90105"/>
              <a:gd name="connsiteX1" fmla="*/ 93443 w 93443"/>
              <a:gd name="connsiteY1" fmla="*/ 50058 h 90105"/>
              <a:gd name="connsiteX2" fmla="*/ 3338 w 93443"/>
              <a:gd name="connsiteY2" fmla="*/ 90105 h 9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443" h="90105">
                <a:moveTo>
                  <a:pt x="0" y="0"/>
                </a:moveTo>
                <a:lnTo>
                  <a:pt x="93443" y="50058"/>
                </a:lnTo>
                <a:lnTo>
                  <a:pt x="3338" y="90105"/>
                </a:lnTo>
              </a:path>
            </a:pathLst>
          </a:cu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2B03C0E2-9252-4C33-BC75-FA296CCA23B0}"/>
              </a:ext>
            </a:extLst>
          </p:cNvPr>
          <p:cNvSpPr/>
          <p:nvPr/>
        </p:nvSpPr>
        <p:spPr>
          <a:xfrm>
            <a:off x="689577" y="5195299"/>
            <a:ext cx="22692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1600" i="1" dirty="0">
                <a:solidFill>
                  <a:schemeClr val="accent4">
                    <a:lumMod val="50000"/>
                  </a:schemeClr>
                </a:solidFill>
              </a:rPr>
              <a:t>Det er flere riktige svar.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38BC46F-B297-4E52-8A45-C7DF618B5C7E}"/>
              </a:ext>
            </a:extLst>
          </p:cNvPr>
          <p:cNvSpPr/>
          <p:nvPr/>
        </p:nvSpPr>
        <p:spPr>
          <a:xfrm>
            <a:off x="7890948" y="815779"/>
            <a:ext cx="384634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Nemo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enim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ipsam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voluptatem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quia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voluptas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sit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aspernatur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aut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odit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aut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fugit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, sed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quia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consequuntur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magni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dolores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eos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qui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ratione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voluptatem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sequi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nesciunt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. </a:t>
            </a:r>
          </a:p>
          <a:p>
            <a:endParaRPr lang="nb-NO" sz="1600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Neque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porro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quisquam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est,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qui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dolorem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ipsum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quia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dolor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sit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amet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,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consectetur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,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adipisci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velit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, sed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quia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non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numquam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eius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modi tempora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incidunt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ut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labore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et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dolore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magnam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aliquam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quaerat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voluptatem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. </a:t>
            </a:r>
          </a:p>
          <a:p>
            <a:endParaRPr lang="nb-NO" sz="1600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Ut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enim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ad minima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veniam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,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illum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qui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dolorem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eum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fugiat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quo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Open Sans" panose="020B0606030504020204" pitchFamily="34" charset="0"/>
              </a:rPr>
              <a:t>voluptas</a:t>
            </a:r>
            <a:r>
              <a:rPr lang="nb-NO" sz="1600" dirty="0">
                <a:solidFill>
                  <a:srgbClr val="000000"/>
                </a:solidFill>
                <a:latin typeface="Open Sans" panose="020B0606030504020204" pitchFamily="34" charset="0"/>
              </a:rPr>
              <a:t> nulla pariatur?</a:t>
            </a:r>
            <a:endParaRPr lang="nb-NO" sz="1600" dirty="0"/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FCD8E65E-7CBC-45E3-8C13-FAEBDA1A78E6}"/>
              </a:ext>
            </a:extLst>
          </p:cNvPr>
          <p:cNvSpPr txBox="1"/>
          <p:nvPr/>
        </p:nvSpPr>
        <p:spPr>
          <a:xfrm>
            <a:off x="215142" y="650259"/>
            <a:ext cx="20072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/>
              <a:t>Multiple </a:t>
            </a:r>
            <a:r>
              <a:rPr lang="nb-NO" b="1" dirty="0" err="1"/>
              <a:t>choice</a:t>
            </a:r>
            <a:r>
              <a:rPr lang="nb-NO" b="1" dirty="0"/>
              <a:t> </a:t>
            </a:r>
            <a:br>
              <a:rPr lang="nb-NO" b="1" dirty="0"/>
            </a:br>
            <a:endParaRPr lang="nb-NO" b="1" dirty="0"/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853A227E-07A7-4AC2-95F4-E176AC616FD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1762" y="2229486"/>
            <a:ext cx="1621881" cy="170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30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>
            <a:extLst>
              <a:ext uri="{FF2B5EF4-FFF2-40B4-BE49-F238E27FC236}">
                <a16:creationId xmlns:a16="http://schemas.microsoft.com/office/drawing/2014/main" id="{9DC79E8E-E40C-4564-A17D-ADEDC2E7AB5C}"/>
              </a:ext>
            </a:extLst>
          </p:cNvPr>
          <p:cNvSpPr/>
          <p:nvPr/>
        </p:nvSpPr>
        <p:spPr>
          <a:xfrm>
            <a:off x="0" y="1"/>
            <a:ext cx="3780000" cy="6857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4188C4C7-768F-4A08-926D-ECCD4476085F}"/>
              </a:ext>
            </a:extLst>
          </p:cNvPr>
          <p:cNvSpPr/>
          <p:nvPr/>
        </p:nvSpPr>
        <p:spPr>
          <a:xfrm>
            <a:off x="215142" y="1729119"/>
            <a:ext cx="3200920" cy="369332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F0A27DEF-B534-47CC-8DB0-CB427E5244F5}"/>
              </a:ext>
            </a:extLst>
          </p:cNvPr>
          <p:cNvSpPr/>
          <p:nvPr/>
        </p:nvSpPr>
        <p:spPr>
          <a:xfrm>
            <a:off x="215142" y="2259652"/>
            <a:ext cx="3200920" cy="528346"/>
          </a:xfrm>
          <a:prstGeom prst="rect">
            <a:avLst/>
          </a:prstGeom>
          <a:solidFill>
            <a:srgbClr val="E5D9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F9F9C311-B42B-4D65-9879-80D4320EA8B3}"/>
              </a:ext>
            </a:extLst>
          </p:cNvPr>
          <p:cNvSpPr/>
          <p:nvPr/>
        </p:nvSpPr>
        <p:spPr>
          <a:xfrm>
            <a:off x="215142" y="1224964"/>
            <a:ext cx="3200920" cy="369332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377D25EE-4580-4454-8ADE-4EE2613F69E0}"/>
              </a:ext>
            </a:extLst>
          </p:cNvPr>
          <p:cNvSpPr txBox="1"/>
          <p:nvPr/>
        </p:nvSpPr>
        <p:spPr>
          <a:xfrm>
            <a:off x="199736" y="1246735"/>
            <a:ext cx="3143000" cy="1877437"/>
          </a:xfrm>
          <a:prstGeom prst="rect">
            <a:avLst/>
          </a:prstGeom>
          <a:noFill/>
        </p:spPr>
        <p:txBody>
          <a:bodyPr wrap="square" lIns="216000" rtlCol="0">
            <a:spAutoFit/>
          </a:bodyPr>
          <a:lstStyle/>
          <a:p>
            <a:r>
              <a:rPr lang="nb-NO" sz="1600" dirty="0"/>
              <a:t>Tekst </a:t>
            </a:r>
            <a:r>
              <a:rPr lang="nb-NO" sz="1600" dirty="0" err="1"/>
              <a:t>tekst</a:t>
            </a:r>
            <a:r>
              <a:rPr lang="nb-NO" sz="1600" dirty="0"/>
              <a:t> teksten</a:t>
            </a:r>
          </a:p>
          <a:p>
            <a:r>
              <a:rPr lang="nb-NO" sz="1600" dirty="0"/>
              <a:t> </a:t>
            </a:r>
          </a:p>
          <a:p>
            <a:r>
              <a:rPr lang="nb-NO" sz="1600" dirty="0"/>
              <a:t>Tekst </a:t>
            </a:r>
            <a:r>
              <a:rPr lang="nb-NO" sz="1600" dirty="0" err="1"/>
              <a:t>tekst</a:t>
            </a:r>
            <a:r>
              <a:rPr lang="nb-NO" sz="1600" dirty="0"/>
              <a:t> teksten</a:t>
            </a:r>
          </a:p>
          <a:p>
            <a:br>
              <a:rPr lang="nb-NO" sz="1600" dirty="0"/>
            </a:br>
            <a:r>
              <a:rPr lang="nb-NO" sz="1600" dirty="0"/>
              <a:t>Tekst </a:t>
            </a:r>
            <a:r>
              <a:rPr lang="nb-NO" sz="1600" dirty="0" err="1"/>
              <a:t>tekst</a:t>
            </a:r>
            <a:r>
              <a:rPr lang="nb-NO" sz="1600" dirty="0"/>
              <a:t> teksten tekst</a:t>
            </a:r>
          </a:p>
          <a:p>
            <a:r>
              <a:rPr lang="nb-NO" sz="1600" dirty="0"/>
              <a:t>Tekst </a:t>
            </a:r>
            <a:r>
              <a:rPr lang="nb-NO" sz="1600" dirty="0" err="1"/>
              <a:t>tekst</a:t>
            </a:r>
            <a:r>
              <a:rPr lang="nb-NO" sz="1600" dirty="0"/>
              <a:t> teksten</a:t>
            </a:r>
          </a:p>
          <a:p>
            <a:endParaRPr lang="nb-NO" dirty="0"/>
          </a:p>
        </p:txBody>
      </p:sp>
      <p:pic>
        <p:nvPicPr>
          <p:cNvPr id="25" name="Grafikk 24" descr="Informasjon">
            <a:extLst>
              <a:ext uri="{FF2B5EF4-FFF2-40B4-BE49-F238E27FC236}">
                <a16:creationId xmlns:a16="http://schemas.microsoft.com/office/drawing/2014/main" id="{14AA8498-6028-486E-8781-B8E78D93829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5142" y="4416031"/>
            <a:ext cx="390630" cy="390630"/>
          </a:xfrm>
          <a:prstGeom prst="rect">
            <a:avLst/>
          </a:prstGeom>
        </p:spPr>
      </p:pic>
      <p:sp>
        <p:nvSpPr>
          <p:cNvPr id="27" name="TekstSylinder 26">
            <a:extLst>
              <a:ext uri="{FF2B5EF4-FFF2-40B4-BE49-F238E27FC236}">
                <a16:creationId xmlns:a16="http://schemas.microsoft.com/office/drawing/2014/main" id="{CC171AB7-1373-4C18-AD66-136EF6F98D5C}"/>
              </a:ext>
            </a:extLst>
          </p:cNvPr>
          <p:cNvSpPr txBox="1"/>
          <p:nvPr/>
        </p:nvSpPr>
        <p:spPr>
          <a:xfrm>
            <a:off x="605772" y="4416031"/>
            <a:ext cx="2644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i="1" dirty="0">
                <a:solidFill>
                  <a:schemeClr val="accent4">
                    <a:lumMod val="50000"/>
                  </a:schemeClr>
                </a:solidFill>
              </a:rPr>
              <a:t>Hold musepeker over fanene og les mer!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CCCB442-62B6-4121-942C-D382F4B3AAC6}"/>
              </a:ext>
            </a:extLst>
          </p:cNvPr>
          <p:cNvSpPr/>
          <p:nvPr/>
        </p:nvSpPr>
        <p:spPr>
          <a:xfrm>
            <a:off x="0" y="-8092"/>
            <a:ext cx="3780000" cy="867293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/>
            <a:r>
              <a:rPr lang="nb-NO" b="1" dirty="0">
                <a:solidFill>
                  <a:schemeClr val="bg2"/>
                </a:solidFill>
              </a:rPr>
              <a:t>Klikk og les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2386F7F7-EC3C-4AA1-B676-2C4601C9EFCE}"/>
              </a:ext>
            </a:extLst>
          </p:cNvPr>
          <p:cNvSpPr/>
          <p:nvPr/>
        </p:nvSpPr>
        <p:spPr>
          <a:xfrm>
            <a:off x="4954273" y="2137920"/>
            <a:ext cx="5961175" cy="2071258"/>
          </a:xfrm>
          <a:prstGeom prst="rect">
            <a:avLst/>
          </a:prstGeom>
          <a:solidFill>
            <a:srgbClr val="E5D9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dirty="0">
                <a:solidFill>
                  <a:schemeClr val="tx1"/>
                </a:solidFill>
              </a:rPr>
              <a:t>De</a:t>
            </a:r>
            <a:r>
              <a:rPr lang="nb-NO" dirty="0"/>
              <a:t> </a:t>
            </a:r>
            <a:r>
              <a:rPr lang="nb-NO" dirty="0">
                <a:solidFill>
                  <a:schemeClr val="tx1"/>
                </a:solidFill>
              </a:rPr>
              <a:t>sunt </a:t>
            </a:r>
            <a:r>
              <a:rPr lang="nb-NO" dirty="0" err="1">
                <a:solidFill>
                  <a:schemeClr val="tx1"/>
                </a:solidFill>
              </a:rPr>
              <a:t>explicabo</a:t>
            </a:r>
            <a:r>
              <a:rPr lang="nb-NO" dirty="0">
                <a:solidFill>
                  <a:schemeClr val="tx1"/>
                </a:solidFill>
              </a:rPr>
              <a:t>. Open Sans 18 </a:t>
            </a:r>
            <a:r>
              <a:rPr lang="nb-NO" dirty="0" err="1">
                <a:solidFill>
                  <a:schemeClr val="tx1"/>
                </a:solidFill>
              </a:rPr>
              <a:t>pt</a:t>
            </a:r>
            <a:r>
              <a:rPr lang="nb-NO" dirty="0">
                <a:solidFill>
                  <a:schemeClr val="tx1"/>
                </a:solidFill>
              </a:rPr>
              <a:t>. Alternativt bakgrunnsbilde/farge. Men </a:t>
            </a:r>
            <a:r>
              <a:rPr lang="nb-NO" dirty="0" err="1">
                <a:solidFill>
                  <a:schemeClr val="tx1"/>
                </a:solidFill>
              </a:rPr>
              <a:t>voluptas</a:t>
            </a:r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dirty="0" err="1">
                <a:solidFill>
                  <a:schemeClr val="tx1"/>
                </a:solidFill>
              </a:rPr>
              <a:t>sit</a:t>
            </a:r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dirty="0" err="1">
                <a:solidFill>
                  <a:schemeClr val="tx1"/>
                </a:solidFill>
              </a:rPr>
              <a:t>aspernatur</a:t>
            </a:r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dirty="0" err="1">
                <a:solidFill>
                  <a:schemeClr val="tx1"/>
                </a:solidFill>
              </a:rPr>
              <a:t>aut</a:t>
            </a:r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dirty="0" err="1">
                <a:solidFill>
                  <a:schemeClr val="tx1"/>
                </a:solidFill>
              </a:rPr>
              <a:t>odit</a:t>
            </a:r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dirty="0" err="1">
                <a:solidFill>
                  <a:schemeClr val="tx1"/>
                </a:solidFill>
              </a:rPr>
              <a:t>aut</a:t>
            </a:r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dirty="0" err="1">
                <a:solidFill>
                  <a:schemeClr val="tx1"/>
                </a:solidFill>
              </a:rPr>
              <a:t>fugit</a:t>
            </a:r>
            <a:r>
              <a:rPr lang="nb-NO" dirty="0">
                <a:solidFill>
                  <a:schemeClr val="tx1"/>
                </a:solidFill>
              </a:rPr>
              <a:t>, sed </a:t>
            </a:r>
            <a:r>
              <a:rPr lang="nb-NO" dirty="0" err="1">
                <a:solidFill>
                  <a:schemeClr val="tx1"/>
                </a:solidFill>
              </a:rPr>
              <a:t>quia</a:t>
            </a:r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dirty="0" err="1">
                <a:solidFill>
                  <a:schemeClr val="tx1"/>
                </a:solidFill>
              </a:rPr>
              <a:t>consequuntur</a:t>
            </a:r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dirty="0" err="1">
                <a:solidFill>
                  <a:schemeClr val="tx1"/>
                </a:solidFill>
              </a:rPr>
              <a:t>magni</a:t>
            </a:r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dirty="0" err="1">
                <a:solidFill>
                  <a:schemeClr val="tx1"/>
                </a:solidFill>
              </a:rPr>
              <a:t>dolores</a:t>
            </a:r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dirty="0" err="1">
                <a:solidFill>
                  <a:schemeClr val="tx1"/>
                </a:solidFill>
              </a:rPr>
              <a:t>eos</a:t>
            </a:r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dirty="0" err="1">
                <a:solidFill>
                  <a:schemeClr val="tx1"/>
                </a:solidFill>
              </a:rPr>
              <a:t>qui</a:t>
            </a:r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dirty="0" err="1">
                <a:solidFill>
                  <a:schemeClr val="tx1"/>
                </a:solidFill>
              </a:rPr>
              <a:t>ratione</a:t>
            </a:r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dirty="0" err="1">
                <a:solidFill>
                  <a:schemeClr val="tx1"/>
                </a:solidFill>
              </a:rPr>
              <a:t>voluptatem</a:t>
            </a:r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dirty="0" err="1">
                <a:solidFill>
                  <a:schemeClr val="tx1"/>
                </a:solidFill>
              </a:rPr>
              <a:t>sequi</a:t>
            </a:r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dirty="0" err="1">
                <a:solidFill>
                  <a:schemeClr val="tx1"/>
                </a:solidFill>
              </a:rPr>
              <a:t>nesciunt</a:t>
            </a:r>
            <a:r>
              <a:rPr lang="nb-NO" dirty="0">
                <a:solidFill>
                  <a:schemeClr val="tx1"/>
                </a:solidFill>
              </a:rPr>
              <a:t>. </a:t>
            </a:r>
            <a:r>
              <a:rPr lang="nb-NO" dirty="0" err="1">
                <a:solidFill>
                  <a:schemeClr val="tx1"/>
                </a:solidFill>
              </a:rPr>
              <a:t>Neque</a:t>
            </a:r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dirty="0" err="1">
                <a:solidFill>
                  <a:schemeClr val="tx1"/>
                </a:solidFill>
              </a:rPr>
              <a:t>porro</a:t>
            </a:r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dirty="0" err="1">
                <a:solidFill>
                  <a:schemeClr val="tx1"/>
                </a:solidFill>
              </a:rPr>
              <a:t>quisquam</a:t>
            </a:r>
            <a:r>
              <a:rPr lang="nb-NO" dirty="0">
                <a:solidFill>
                  <a:schemeClr val="tx1"/>
                </a:solidFill>
              </a:rPr>
              <a:t> est, </a:t>
            </a:r>
            <a:r>
              <a:rPr lang="nb-NO" dirty="0" err="1">
                <a:solidFill>
                  <a:schemeClr val="tx1"/>
                </a:solidFill>
              </a:rPr>
              <a:t>qui</a:t>
            </a:r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dirty="0" err="1">
                <a:solidFill>
                  <a:schemeClr val="tx1"/>
                </a:solidFill>
              </a:rPr>
              <a:t>dolorem</a:t>
            </a:r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dirty="0" err="1">
                <a:solidFill>
                  <a:schemeClr val="tx1"/>
                </a:solidFill>
              </a:rPr>
              <a:t>ipsum</a:t>
            </a:r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dirty="0" err="1">
                <a:solidFill>
                  <a:schemeClr val="tx1"/>
                </a:solidFill>
              </a:rPr>
              <a:t>quia</a:t>
            </a:r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dirty="0" err="1">
                <a:solidFill>
                  <a:schemeClr val="tx1"/>
                </a:solidFill>
              </a:rPr>
              <a:t>dolor</a:t>
            </a:r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dirty="0" err="1">
                <a:solidFill>
                  <a:schemeClr val="tx1"/>
                </a:solidFill>
              </a:rPr>
              <a:t>sit</a:t>
            </a:r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dirty="0" err="1">
                <a:solidFill>
                  <a:schemeClr val="tx1"/>
                </a:solidFill>
              </a:rPr>
              <a:t>amet</a:t>
            </a:r>
            <a:r>
              <a:rPr lang="nb-NO" dirty="0">
                <a:solidFill>
                  <a:schemeClr val="tx1"/>
                </a:solidFill>
              </a:rPr>
              <a:t>, </a:t>
            </a:r>
            <a:r>
              <a:rPr lang="nb-NO" dirty="0" err="1">
                <a:solidFill>
                  <a:schemeClr val="tx1"/>
                </a:solidFill>
              </a:rPr>
              <a:t>consectetur</a:t>
            </a:r>
            <a:r>
              <a:rPr lang="nb-NO" dirty="0">
                <a:solidFill>
                  <a:schemeClr val="tx1"/>
                </a:solidFill>
              </a:rPr>
              <a:t>, </a:t>
            </a:r>
            <a:r>
              <a:rPr lang="nb-NO" dirty="0" err="1">
                <a:solidFill>
                  <a:schemeClr val="tx1"/>
                </a:solidFill>
              </a:rPr>
              <a:t>adipisci</a:t>
            </a:r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dirty="0" err="1">
                <a:solidFill>
                  <a:schemeClr val="tx1"/>
                </a:solidFill>
              </a:rPr>
              <a:t>velit</a:t>
            </a:r>
            <a:r>
              <a:rPr lang="nb-NO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4E0173A9-A02B-454F-ACEA-AEC558EB14B3}"/>
              </a:ext>
            </a:extLst>
          </p:cNvPr>
          <p:cNvSpPr/>
          <p:nvPr/>
        </p:nvSpPr>
        <p:spPr>
          <a:xfrm flipH="1">
            <a:off x="193221" y="6096744"/>
            <a:ext cx="602082" cy="582871"/>
          </a:xfrm>
          <a:prstGeom prst="ellipse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Frihåndsform: figur 14">
            <a:extLst>
              <a:ext uri="{FF2B5EF4-FFF2-40B4-BE49-F238E27FC236}">
                <a16:creationId xmlns:a16="http://schemas.microsoft.com/office/drawing/2014/main" id="{66ADDBD0-0384-4225-AC56-A2F6EE30E283}"/>
              </a:ext>
            </a:extLst>
          </p:cNvPr>
          <p:cNvSpPr/>
          <p:nvPr/>
        </p:nvSpPr>
        <p:spPr>
          <a:xfrm flipH="1">
            <a:off x="361129" y="6293510"/>
            <a:ext cx="202824" cy="189338"/>
          </a:xfrm>
          <a:custGeom>
            <a:avLst/>
            <a:gdLst>
              <a:gd name="connsiteX0" fmla="*/ 0 w 93443"/>
              <a:gd name="connsiteY0" fmla="*/ 0 h 90105"/>
              <a:gd name="connsiteX1" fmla="*/ 93443 w 93443"/>
              <a:gd name="connsiteY1" fmla="*/ 50058 h 90105"/>
              <a:gd name="connsiteX2" fmla="*/ 3338 w 93443"/>
              <a:gd name="connsiteY2" fmla="*/ 90105 h 9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443" h="90105">
                <a:moveTo>
                  <a:pt x="0" y="0"/>
                </a:moveTo>
                <a:lnTo>
                  <a:pt x="93443" y="50058"/>
                </a:lnTo>
                <a:lnTo>
                  <a:pt x="3338" y="90105"/>
                </a:lnTo>
              </a:path>
            </a:pathLst>
          </a:cu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1528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DF23C32-95E5-42EC-9474-337DFA29AEE1}"/>
              </a:ext>
            </a:extLst>
          </p:cNvPr>
          <p:cNvSpPr txBox="1"/>
          <p:nvPr/>
        </p:nvSpPr>
        <p:spPr>
          <a:xfrm>
            <a:off x="215142" y="1474343"/>
            <a:ext cx="3442909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nb-NO" sz="1600" dirty="0"/>
              <a:t>Brødtekst 16 </a:t>
            </a:r>
            <a:r>
              <a:rPr lang="nb-NO" sz="1600" dirty="0" err="1"/>
              <a:t>pt</a:t>
            </a:r>
            <a:r>
              <a:rPr lang="nb-NO" sz="1600" dirty="0"/>
              <a:t>, </a:t>
            </a:r>
            <a:r>
              <a:rPr lang="nb-NO" sz="1600" dirty="0" err="1"/>
              <a:t>regular</a:t>
            </a:r>
            <a:r>
              <a:rPr lang="nb-NO" sz="1600" dirty="0"/>
              <a:t>, linjeavstand 18 </a:t>
            </a:r>
            <a:r>
              <a:rPr lang="nb-NO" sz="1600" dirty="0" err="1"/>
              <a:t>pt</a:t>
            </a:r>
            <a:r>
              <a:rPr lang="nb-NO" sz="1600" dirty="0"/>
              <a:t>.</a:t>
            </a:r>
          </a:p>
          <a:p>
            <a:endParaRPr lang="nb-NO" sz="1600" dirty="0"/>
          </a:p>
          <a:p>
            <a:r>
              <a:rPr lang="nb-NO" sz="1600" dirty="0"/>
              <a:t>Lyseblå tekstfelt 10,5 cm.</a:t>
            </a:r>
          </a:p>
          <a:p>
            <a:r>
              <a:rPr lang="nb-NO" sz="1600" dirty="0"/>
              <a:t>Led ut </a:t>
            </a:r>
            <a:r>
              <a:rPr lang="nb-NO" sz="1600" dirty="0" err="1"/>
              <a:t>perspiciatis</a:t>
            </a:r>
            <a:r>
              <a:rPr lang="nb-NO" sz="1600" dirty="0"/>
              <a:t> </a:t>
            </a:r>
            <a:r>
              <a:rPr lang="nb-NO" sz="1600" dirty="0" err="1"/>
              <a:t>unde</a:t>
            </a:r>
            <a:r>
              <a:rPr lang="nb-NO" sz="1600" dirty="0"/>
              <a:t> </a:t>
            </a:r>
            <a:r>
              <a:rPr lang="nb-NO" sz="1600" dirty="0" err="1"/>
              <a:t>omnis</a:t>
            </a:r>
            <a:r>
              <a:rPr lang="nb-NO" sz="1600" dirty="0"/>
              <a:t> iste </a:t>
            </a:r>
            <a:r>
              <a:rPr lang="nb-NO" sz="1600" dirty="0" err="1"/>
              <a:t>natus</a:t>
            </a:r>
            <a:r>
              <a:rPr lang="nb-NO" sz="1600" dirty="0"/>
              <a:t> </a:t>
            </a:r>
            <a:r>
              <a:rPr lang="nb-NO" sz="1600" dirty="0" err="1"/>
              <a:t>error</a:t>
            </a:r>
            <a:r>
              <a:rPr lang="nb-NO" sz="1600" dirty="0"/>
              <a:t> </a:t>
            </a:r>
            <a:r>
              <a:rPr lang="nb-NO" sz="1600" dirty="0" err="1"/>
              <a:t>sit</a:t>
            </a:r>
            <a:r>
              <a:rPr lang="nb-NO" sz="1600" dirty="0"/>
              <a:t> </a:t>
            </a:r>
            <a:r>
              <a:rPr lang="nb-NO" sz="1600" dirty="0" err="1"/>
              <a:t>voluptatem</a:t>
            </a:r>
            <a:r>
              <a:rPr lang="nb-NO" sz="1600" dirty="0"/>
              <a:t> </a:t>
            </a:r>
            <a:r>
              <a:rPr lang="nb-NO" sz="1600" dirty="0" err="1"/>
              <a:t>accusantium</a:t>
            </a:r>
            <a:r>
              <a:rPr lang="nb-NO" sz="1600" dirty="0"/>
              <a:t> </a:t>
            </a:r>
            <a:r>
              <a:rPr lang="nb-NO" sz="1600" dirty="0" err="1"/>
              <a:t>doloremque</a:t>
            </a:r>
            <a:r>
              <a:rPr lang="nb-NO" sz="1600" dirty="0"/>
              <a:t> </a:t>
            </a:r>
            <a:r>
              <a:rPr lang="nb-NO" sz="1600" dirty="0" err="1"/>
              <a:t>laudantium</a:t>
            </a:r>
            <a:r>
              <a:rPr lang="nb-NO" sz="1600" dirty="0"/>
              <a:t>, </a:t>
            </a:r>
            <a:r>
              <a:rPr lang="nb-NO" sz="1600" dirty="0" err="1"/>
              <a:t>totam</a:t>
            </a:r>
            <a:r>
              <a:rPr lang="nb-NO" sz="1600" dirty="0"/>
              <a:t> rem </a:t>
            </a:r>
            <a:r>
              <a:rPr lang="nb-NO" sz="1600" dirty="0" err="1"/>
              <a:t>aperiam</a:t>
            </a:r>
            <a:r>
              <a:rPr lang="nb-NO" sz="1600" dirty="0"/>
              <a:t>. </a:t>
            </a:r>
          </a:p>
          <a:p>
            <a:endParaRPr lang="nb-NO" sz="1600" dirty="0"/>
          </a:p>
          <a:p>
            <a:r>
              <a:rPr lang="nb-NO" sz="1600" dirty="0" err="1"/>
              <a:t>Natus</a:t>
            </a:r>
            <a:r>
              <a:rPr lang="nb-NO" sz="1600" dirty="0"/>
              <a:t> </a:t>
            </a:r>
            <a:r>
              <a:rPr lang="nb-NO" sz="1600" dirty="0" err="1"/>
              <a:t>error</a:t>
            </a:r>
            <a:r>
              <a:rPr lang="nb-NO" sz="1600" dirty="0"/>
              <a:t> </a:t>
            </a:r>
            <a:r>
              <a:rPr lang="nb-NO" sz="1600" dirty="0" err="1"/>
              <a:t>sit</a:t>
            </a:r>
            <a:r>
              <a:rPr lang="nb-NO" sz="1600" dirty="0"/>
              <a:t> </a:t>
            </a:r>
            <a:r>
              <a:rPr lang="nb-NO" sz="1600" dirty="0" err="1"/>
              <a:t>voluptatem</a:t>
            </a:r>
            <a:r>
              <a:rPr lang="nb-NO" sz="1600" dirty="0"/>
              <a:t> </a:t>
            </a:r>
            <a:r>
              <a:rPr lang="nb-NO" sz="1600" dirty="0" err="1"/>
              <a:t>accusantium</a:t>
            </a:r>
            <a:r>
              <a:rPr lang="nb-NO" sz="1600" dirty="0"/>
              <a:t> </a:t>
            </a:r>
            <a:r>
              <a:rPr lang="nb-NO" sz="1600" dirty="0" err="1"/>
              <a:t>doloremque</a:t>
            </a:r>
            <a:r>
              <a:rPr lang="nb-NO" sz="1600" dirty="0"/>
              <a:t> </a:t>
            </a:r>
            <a:r>
              <a:rPr lang="nb-NO" sz="1600" dirty="0" err="1"/>
              <a:t>eaque</a:t>
            </a:r>
            <a:r>
              <a:rPr lang="nb-NO" sz="1600" dirty="0"/>
              <a:t> </a:t>
            </a:r>
            <a:r>
              <a:rPr lang="nb-NO" sz="1600" dirty="0" err="1"/>
              <a:t>ipsa</a:t>
            </a:r>
            <a:r>
              <a:rPr lang="nb-NO" sz="1600" dirty="0"/>
              <a:t> </a:t>
            </a:r>
            <a:r>
              <a:rPr lang="nb-NO" sz="1600" dirty="0" err="1"/>
              <a:t>quae</a:t>
            </a:r>
            <a:r>
              <a:rPr lang="nb-NO" sz="1600" dirty="0"/>
              <a:t> ab </a:t>
            </a:r>
            <a:r>
              <a:rPr lang="nb-NO" sz="1600" dirty="0" err="1"/>
              <a:t>illo</a:t>
            </a:r>
            <a:r>
              <a:rPr lang="nb-NO" sz="1600" dirty="0"/>
              <a:t> </a:t>
            </a:r>
            <a:r>
              <a:rPr lang="nb-NO" sz="1600" dirty="0" err="1"/>
              <a:t>inventore</a:t>
            </a:r>
            <a:endParaRPr lang="nb-NO" sz="1600" dirty="0"/>
          </a:p>
          <a:p>
            <a:endParaRPr lang="nb-NO" sz="1600" dirty="0"/>
          </a:p>
          <a:p>
            <a:r>
              <a:rPr lang="nb-NO" sz="1600" dirty="0"/>
              <a:t> </a:t>
            </a:r>
            <a:r>
              <a:rPr lang="nb-NO" sz="1600" dirty="0">
                <a:solidFill>
                  <a:schemeClr val="tx2"/>
                </a:solidFill>
              </a:rPr>
              <a:t>      </a:t>
            </a:r>
            <a:endParaRPr lang="nb-NO" dirty="0"/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D1BE67DC-B746-4AEA-B478-F476C6000602}"/>
              </a:ext>
            </a:extLst>
          </p:cNvPr>
          <p:cNvSpPr txBox="1"/>
          <p:nvPr/>
        </p:nvSpPr>
        <p:spPr>
          <a:xfrm>
            <a:off x="171450" y="650259"/>
            <a:ext cx="2791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/>
              <a:t>Eksempel videovisning</a:t>
            </a: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2B5F72CE-E04A-4523-8DFD-1BFB7EE46216}"/>
              </a:ext>
            </a:extLst>
          </p:cNvPr>
          <p:cNvSpPr>
            <a:spLocks/>
          </p:cNvSpPr>
          <p:nvPr/>
        </p:nvSpPr>
        <p:spPr>
          <a:xfrm>
            <a:off x="4143376" y="1406921"/>
            <a:ext cx="7560000" cy="450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t" anchorCtr="0"/>
          <a:lstStyle/>
          <a:p>
            <a:pPr algn="ctr"/>
            <a:r>
              <a:rPr lang="nb-NO" dirty="0">
                <a:solidFill>
                  <a:schemeClr val="bg2">
                    <a:lumMod val="65000"/>
                  </a:schemeClr>
                </a:solidFill>
              </a:rPr>
              <a:t>12,5x21 cm</a:t>
            </a:r>
          </a:p>
          <a:p>
            <a:pPr algn="ctr"/>
            <a:r>
              <a:rPr lang="nb-NO" dirty="0">
                <a:solidFill>
                  <a:schemeClr val="bg2">
                    <a:lumMod val="65000"/>
                  </a:schemeClr>
                </a:solidFill>
              </a:rPr>
              <a:t>(16:9 format)</a:t>
            </a:r>
          </a:p>
        </p:txBody>
      </p:sp>
      <p:sp>
        <p:nvSpPr>
          <p:cNvPr id="21" name="Likebent trekant 20">
            <a:extLst>
              <a:ext uri="{FF2B5EF4-FFF2-40B4-BE49-F238E27FC236}">
                <a16:creationId xmlns:a16="http://schemas.microsoft.com/office/drawing/2014/main" id="{B506D520-751E-494C-9B41-4C1245EA1CF6}"/>
              </a:ext>
            </a:extLst>
          </p:cNvPr>
          <p:cNvSpPr/>
          <p:nvPr/>
        </p:nvSpPr>
        <p:spPr>
          <a:xfrm rot="5400000">
            <a:off x="7642389" y="3471184"/>
            <a:ext cx="561975" cy="371474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0113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DF23C32-95E5-42EC-9474-337DFA29AEE1}"/>
              </a:ext>
            </a:extLst>
          </p:cNvPr>
          <p:cNvSpPr txBox="1"/>
          <p:nvPr/>
        </p:nvSpPr>
        <p:spPr>
          <a:xfrm>
            <a:off x="215142" y="1474343"/>
            <a:ext cx="3442909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nb-NO" sz="1600" dirty="0"/>
              <a:t>Brødtekst 16 </a:t>
            </a:r>
            <a:r>
              <a:rPr lang="nb-NO" sz="1600" dirty="0" err="1"/>
              <a:t>pt</a:t>
            </a:r>
            <a:r>
              <a:rPr lang="nb-NO" sz="1600" dirty="0"/>
              <a:t>, </a:t>
            </a:r>
            <a:r>
              <a:rPr lang="nb-NO" sz="1600" dirty="0" err="1"/>
              <a:t>regular</a:t>
            </a:r>
            <a:r>
              <a:rPr lang="nb-NO" sz="1600" dirty="0"/>
              <a:t>, linjeavstand 18 </a:t>
            </a:r>
            <a:r>
              <a:rPr lang="nb-NO" sz="1600" dirty="0" err="1"/>
              <a:t>pt</a:t>
            </a:r>
            <a:r>
              <a:rPr lang="nb-NO" sz="1600" dirty="0"/>
              <a:t>.</a:t>
            </a:r>
          </a:p>
          <a:p>
            <a:endParaRPr lang="nb-NO" sz="1600" dirty="0"/>
          </a:p>
          <a:p>
            <a:r>
              <a:rPr lang="nb-NO" sz="1600" dirty="0"/>
              <a:t>Lyseblå tekstfelt 10,5 cm.</a:t>
            </a:r>
          </a:p>
          <a:p>
            <a:r>
              <a:rPr lang="nb-NO" sz="1600" dirty="0"/>
              <a:t>Led ut </a:t>
            </a:r>
            <a:r>
              <a:rPr lang="nb-NO" sz="1600" dirty="0" err="1"/>
              <a:t>perspiciatis</a:t>
            </a:r>
            <a:r>
              <a:rPr lang="nb-NO" sz="1600" dirty="0"/>
              <a:t> </a:t>
            </a:r>
            <a:r>
              <a:rPr lang="nb-NO" sz="1600" dirty="0" err="1"/>
              <a:t>unde</a:t>
            </a:r>
            <a:r>
              <a:rPr lang="nb-NO" sz="1600" dirty="0"/>
              <a:t> </a:t>
            </a:r>
            <a:r>
              <a:rPr lang="nb-NO" sz="1600" dirty="0" err="1"/>
              <a:t>omnis</a:t>
            </a:r>
            <a:r>
              <a:rPr lang="nb-NO" sz="1600" dirty="0"/>
              <a:t> iste </a:t>
            </a:r>
            <a:r>
              <a:rPr lang="nb-NO" sz="1600" dirty="0" err="1"/>
              <a:t>natus</a:t>
            </a:r>
            <a:r>
              <a:rPr lang="nb-NO" sz="1600" dirty="0"/>
              <a:t> </a:t>
            </a:r>
            <a:r>
              <a:rPr lang="nb-NO" sz="1600" dirty="0" err="1"/>
              <a:t>error</a:t>
            </a:r>
            <a:r>
              <a:rPr lang="nb-NO" sz="1600" dirty="0"/>
              <a:t> </a:t>
            </a:r>
            <a:r>
              <a:rPr lang="nb-NO" sz="1600" dirty="0" err="1"/>
              <a:t>sit</a:t>
            </a:r>
            <a:r>
              <a:rPr lang="nb-NO" sz="1600" dirty="0"/>
              <a:t> </a:t>
            </a:r>
            <a:r>
              <a:rPr lang="nb-NO" sz="1600" dirty="0" err="1"/>
              <a:t>voluptatem</a:t>
            </a:r>
            <a:r>
              <a:rPr lang="nb-NO" sz="1600" dirty="0"/>
              <a:t> </a:t>
            </a:r>
            <a:r>
              <a:rPr lang="nb-NO" sz="1600" dirty="0" err="1"/>
              <a:t>accusantium</a:t>
            </a:r>
            <a:r>
              <a:rPr lang="nb-NO" sz="1600" dirty="0"/>
              <a:t> </a:t>
            </a:r>
            <a:r>
              <a:rPr lang="nb-NO" sz="1600" dirty="0" err="1"/>
              <a:t>doloremque</a:t>
            </a:r>
            <a:r>
              <a:rPr lang="nb-NO" sz="1600" dirty="0"/>
              <a:t> </a:t>
            </a:r>
            <a:r>
              <a:rPr lang="nb-NO" sz="1600" dirty="0" err="1"/>
              <a:t>laudantium</a:t>
            </a:r>
            <a:r>
              <a:rPr lang="nb-NO" sz="1600" dirty="0"/>
              <a:t>, </a:t>
            </a:r>
            <a:r>
              <a:rPr lang="nb-NO" sz="1600" dirty="0" err="1"/>
              <a:t>totam</a:t>
            </a:r>
            <a:r>
              <a:rPr lang="nb-NO" sz="1600" dirty="0"/>
              <a:t> rem </a:t>
            </a:r>
            <a:r>
              <a:rPr lang="nb-NO" sz="1600" dirty="0" err="1"/>
              <a:t>aperiam</a:t>
            </a:r>
            <a:r>
              <a:rPr lang="nb-NO" sz="1600" dirty="0"/>
              <a:t>. </a:t>
            </a:r>
          </a:p>
          <a:p>
            <a:endParaRPr lang="nb-NO" sz="1600" dirty="0"/>
          </a:p>
          <a:p>
            <a:r>
              <a:rPr lang="nb-NO" sz="1600" dirty="0" err="1"/>
              <a:t>Natus</a:t>
            </a:r>
            <a:r>
              <a:rPr lang="nb-NO" sz="1600" dirty="0"/>
              <a:t> </a:t>
            </a:r>
            <a:r>
              <a:rPr lang="nb-NO" sz="1600" dirty="0" err="1"/>
              <a:t>error</a:t>
            </a:r>
            <a:r>
              <a:rPr lang="nb-NO" sz="1600" dirty="0"/>
              <a:t> </a:t>
            </a:r>
            <a:r>
              <a:rPr lang="nb-NO" sz="1600" dirty="0" err="1"/>
              <a:t>sit</a:t>
            </a:r>
            <a:r>
              <a:rPr lang="nb-NO" sz="1600" dirty="0"/>
              <a:t> </a:t>
            </a:r>
            <a:r>
              <a:rPr lang="nb-NO" sz="1600" dirty="0" err="1"/>
              <a:t>voluptatem</a:t>
            </a:r>
            <a:r>
              <a:rPr lang="nb-NO" sz="1600" dirty="0"/>
              <a:t> </a:t>
            </a:r>
            <a:r>
              <a:rPr lang="nb-NO" sz="1600" dirty="0" err="1"/>
              <a:t>accusantium</a:t>
            </a:r>
            <a:r>
              <a:rPr lang="nb-NO" sz="1600" dirty="0"/>
              <a:t> </a:t>
            </a:r>
            <a:r>
              <a:rPr lang="nb-NO" sz="1600" dirty="0" err="1"/>
              <a:t>doloremque</a:t>
            </a:r>
            <a:r>
              <a:rPr lang="nb-NO" sz="1600" dirty="0"/>
              <a:t> </a:t>
            </a:r>
            <a:r>
              <a:rPr lang="nb-NO" sz="1600" dirty="0" err="1"/>
              <a:t>eaque</a:t>
            </a:r>
            <a:r>
              <a:rPr lang="nb-NO" sz="1600" dirty="0"/>
              <a:t> </a:t>
            </a:r>
            <a:r>
              <a:rPr lang="nb-NO" sz="1600" dirty="0" err="1"/>
              <a:t>ipsa</a:t>
            </a:r>
            <a:r>
              <a:rPr lang="nb-NO" sz="1600" dirty="0"/>
              <a:t> </a:t>
            </a:r>
            <a:r>
              <a:rPr lang="nb-NO" sz="1600" dirty="0" err="1"/>
              <a:t>quae</a:t>
            </a:r>
            <a:r>
              <a:rPr lang="nb-NO" sz="1600" dirty="0"/>
              <a:t> ab </a:t>
            </a:r>
            <a:r>
              <a:rPr lang="nb-NO" sz="1600" dirty="0" err="1"/>
              <a:t>illo</a:t>
            </a:r>
            <a:r>
              <a:rPr lang="nb-NO" sz="1600" dirty="0"/>
              <a:t> </a:t>
            </a:r>
            <a:r>
              <a:rPr lang="nb-NO" sz="1600" dirty="0" err="1"/>
              <a:t>inventore</a:t>
            </a:r>
            <a:endParaRPr lang="nb-NO" sz="1600" dirty="0"/>
          </a:p>
          <a:p>
            <a:endParaRPr lang="nb-NO" sz="1600" dirty="0"/>
          </a:p>
          <a:p>
            <a:r>
              <a:rPr lang="nb-NO" sz="1600" dirty="0"/>
              <a:t> </a:t>
            </a:r>
            <a:r>
              <a:rPr lang="nb-NO" sz="1600" dirty="0">
                <a:solidFill>
                  <a:schemeClr val="tx2"/>
                </a:solidFill>
              </a:rPr>
              <a:t>      </a:t>
            </a:r>
            <a:endParaRPr lang="nb-NO" dirty="0"/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D1BE67DC-B746-4AEA-B478-F476C6000602}"/>
              </a:ext>
            </a:extLst>
          </p:cNvPr>
          <p:cNvSpPr txBox="1"/>
          <p:nvPr/>
        </p:nvSpPr>
        <p:spPr>
          <a:xfrm>
            <a:off x="171450" y="650259"/>
            <a:ext cx="2068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/>
              <a:t>Eksempel galleri</a:t>
            </a:r>
          </a:p>
        </p:txBody>
      </p:sp>
      <p:grpSp>
        <p:nvGrpSpPr>
          <p:cNvPr id="6" name="Gruppe 5">
            <a:extLst>
              <a:ext uri="{FF2B5EF4-FFF2-40B4-BE49-F238E27FC236}">
                <a16:creationId xmlns:a16="http://schemas.microsoft.com/office/drawing/2014/main" id="{E47C58B5-1531-4BE0-B5F1-069C975FF8F9}"/>
              </a:ext>
            </a:extLst>
          </p:cNvPr>
          <p:cNvGrpSpPr/>
          <p:nvPr/>
        </p:nvGrpSpPr>
        <p:grpSpPr>
          <a:xfrm>
            <a:off x="4164354" y="1432454"/>
            <a:ext cx="7591425" cy="3892022"/>
            <a:chOff x="4534351" y="2181225"/>
            <a:chExt cx="6928167" cy="2638425"/>
          </a:xfrm>
        </p:grpSpPr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6A521ED7-D47C-4F38-A93D-0CC22AA5C888}"/>
                </a:ext>
              </a:extLst>
            </p:cNvPr>
            <p:cNvSpPr/>
            <p:nvPr/>
          </p:nvSpPr>
          <p:spPr>
            <a:xfrm>
              <a:off x="4534351" y="2638425"/>
              <a:ext cx="3248025" cy="1771650"/>
            </a:xfrm>
            <a:prstGeom prst="rect">
              <a:avLst/>
            </a:prstGeom>
            <a:solidFill>
              <a:schemeClr val="bg2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12092B39-717B-4398-841E-6E5227DB63BF}"/>
                </a:ext>
              </a:extLst>
            </p:cNvPr>
            <p:cNvSpPr/>
            <p:nvPr/>
          </p:nvSpPr>
          <p:spPr>
            <a:xfrm>
              <a:off x="8214493" y="2638425"/>
              <a:ext cx="3248025" cy="177165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  <p:sp>
          <p:nvSpPr>
            <p:cNvPr id="4" name="Rektangel 3">
              <a:extLst>
                <a:ext uri="{FF2B5EF4-FFF2-40B4-BE49-F238E27FC236}">
                  <a16:creationId xmlns:a16="http://schemas.microsoft.com/office/drawing/2014/main" id="{AD363E76-59F3-45ED-995B-AE746593C9D7}"/>
                </a:ext>
              </a:extLst>
            </p:cNvPr>
            <p:cNvSpPr/>
            <p:nvPr/>
          </p:nvSpPr>
          <p:spPr>
            <a:xfrm>
              <a:off x="5076825" y="2428875"/>
              <a:ext cx="2838450" cy="2209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B9DD263F-EFB2-4C63-BA62-0FB90676B350}"/>
                </a:ext>
              </a:extLst>
            </p:cNvPr>
            <p:cNvSpPr/>
            <p:nvPr/>
          </p:nvSpPr>
          <p:spPr>
            <a:xfrm>
              <a:off x="8062319" y="2428875"/>
              <a:ext cx="2838450" cy="2209800"/>
            </a:xfrm>
            <a:prstGeom prst="rect">
              <a:avLst/>
            </a:prstGeom>
            <a:solidFill>
              <a:srgbClr val="DCE6FA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" name="Rektangel 4">
              <a:extLst>
                <a:ext uri="{FF2B5EF4-FFF2-40B4-BE49-F238E27FC236}">
                  <a16:creationId xmlns:a16="http://schemas.microsoft.com/office/drawing/2014/main" id="{413B3E13-3BC0-4226-8C8D-5256BDB32326}"/>
                </a:ext>
              </a:extLst>
            </p:cNvPr>
            <p:cNvSpPr/>
            <p:nvPr/>
          </p:nvSpPr>
          <p:spPr>
            <a:xfrm>
              <a:off x="5800725" y="2181225"/>
              <a:ext cx="4429125" cy="2638425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pic>
        <p:nvPicPr>
          <p:cNvPr id="9" name="Grafikk 8" descr="Stolpediagram – oppadgående trend">
            <a:extLst>
              <a:ext uri="{FF2B5EF4-FFF2-40B4-BE49-F238E27FC236}">
                <a16:creationId xmlns:a16="http://schemas.microsoft.com/office/drawing/2014/main" id="{C78FE8B8-C005-4000-B964-13869DEA45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16813" y="1878284"/>
            <a:ext cx="457200" cy="457200"/>
          </a:xfrm>
          <a:prstGeom prst="rect">
            <a:avLst/>
          </a:prstGeom>
        </p:spPr>
      </p:pic>
      <p:pic>
        <p:nvPicPr>
          <p:cNvPr id="12" name="Grafikk 11" descr="Ett tannhjul">
            <a:extLst>
              <a:ext uri="{FF2B5EF4-FFF2-40B4-BE49-F238E27FC236}">
                <a16:creationId xmlns:a16="http://schemas.microsoft.com/office/drawing/2014/main" id="{2090A989-85C6-4E55-A0F1-8281CF62B3F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683052" y="1821134"/>
            <a:ext cx="441218" cy="441218"/>
          </a:xfrm>
          <a:prstGeom prst="rect">
            <a:avLst/>
          </a:prstGeom>
        </p:spPr>
      </p:pic>
      <p:pic>
        <p:nvPicPr>
          <p:cNvPr id="14" name="Grafikk 13" descr="Poststed">
            <a:extLst>
              <a:ext uri="{FF2B5EF4-FFF2-40B4-BE49-F238E27FC236}">
                <a16:creationId xmlns:a16="http://schemas.microsoft.com/office/drawing/2014/main" id="{43A5EB2B-D484-46AF-AE0B-8EFE1EA8160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270057" y="2196720"/>
            <a:ext cx="457200" cy="457200"/>
          </a:xfrm>
          <a:prstGeom prst="rect">
            <a:avLst/>
          </a:prstGeom>
        </p:spPr>
      </p:pic>
      <p:pic>
        <p:nvPicPr>
          <p:cNvPr id="18" name="Grafikk 17" descr="Målgruppe">
            <a:extLst>
              <a:ext uri="{FF2B5EF4-FFF2-40B4-BE49-F238E27FC236}">
                <a16:creationId xmlns:a16="http://schemas.microsoft.com/office/drawing/2014/main" id="{7D8EAA20-06B0-4842-9A07-2D2C46E94DC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201286" y="219672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122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ktangel 16">
            <a:extLst>
              <a:ext uri="{FF2B5EF4-FFF2-40B4-BE49-F238E27FC236}">
                <a16:creationId xmlns:a16="http://schemas.microsoft.com/office/drawing/2014/main" id="{694AEF49-EBB7-4CB1-BD5C-4C3522550202}"/>
              </a:ext>
            </a:extLst>
          </p:cNvPr>
          <p:cNvSpPr/>
          <p:nvPr/>
        </p:nvSpPr>
        <p:spPr>
          <a:xfrm>
            <a:off x="0" y="-29868"/>
            <a:ext cx="3780000" cy="688786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A4397B09-DD0C-412A-BD45-C11BB626C727}"/>
              </a:ext>
            </a:extLst>
          </p:cNvPr>
          <p:cNvSpPr txBox="1"/>
          <p:nvPr/>
        </p:nvSpPr>
        <p:spPr>
          <a:xfrm>
            <a:off x="3785809" y="1421309"/>
            <a:ext cx="3600000" cy="369332"/>
          </a:xfrm>
          <a:prstGeom prst="rect">
            <a:avLst/>
          </a:prstGeom>
          <a:solidFill>
            <a:schemeClr val="bg2">
              <a:lumMod val="85000"/>
            </a:schemeClr>
          </a:solidFill>
          <a:ln w="28575">
            <a:noFill/>
          </a:ln>
        </p:spPr>
        <p:txBody>
          <a:bodyPr wrap="square" lIns="396000" rtlCol="0">
            <a:spAutoFit/>
          </a:bodyPr>
          <a:lstStyle/>
          <a:p>
            <a:r>
              <a:rPr lang="nb-NO" dirty="0">
                <a:solidFill>
                  <a:srgbClr val="000000"/>
                </a:solidFill>
                <a:latin typeface="Open Sans" panose="020B0606030504020204" pitchFamily="34" charset="0"/>
              </a:rPr>
              <a:t>At </a:t>
            </a:r>
            <a:r>
              <a:rPr lang="nb-NO" dirty="0" err="1">
                <a:solidFill>
                  <a:srgbClr val="000000"/>
                </a:solidFill>
                <a:latin typeface="Open Sans" panose="020B0606030504020204" pitchFamily="34" charset="0"/>
              </a:rPr>
              <a:t>vero</a:t>
            </a:r>
            <a:r>
              <a:rPr lang="nb-NO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dirty="0" err="1">
                <a:solidFill>
                  <a:srgbClr val="000000"/>
                </a:solidFill>
                <a:latin typeface="Open Sans" panose="020B0606030504020204" pitchFamily="34" charset="0"/>
              </a:rPr>
              <a:t>eos</a:t>
            </a:r>
            <a:r>
              <a:rPr lang="nb-NO" dirty="0">
                <a:solidFill>
                  <a:srgbClr val="000000"/>
                </a:solidFill>
                <a:latin typeface="Open Sans" panose="020B0606030504020204" pitchFamily="34" charset="0"/>
              </a:rPr>
              <a:t> et </a:t>
            </a:r>
            <a:r>
              <a:rPr lang="nb-NO" dirty="0" err="1">
                <a:solidFill>
                  <a:srgbClr val="000000"/>
                </a:solidFill>
                <a:latin typeface="Open Sans" panose="020B0606030504020204" pitchFamily="34" charset="0"/>
              </a:rPr>
              <a:t>accusamus</a:t>
            </a:r>
            <a:endParaRPr lang="nb-NO" b="1" dirty="0"/>
          </a:p>
        </p:txBody>
      </p:sp>
      <p:sp>
        <p:nvSpPr>
          <p:cNvPr id="36" name="TekstSylinder 35">
            <a:extLst>
              <a:ext uri="{FF2B5EF4-FFF2-40B4-BE49-F238E27FC236}">
                <a16:creationId xmlns:a16="http://schemas.microsoft.com/office/drawing/2014/main" id="{079B17CB-E6A9-435E-8D43-467704E44F4C}"/>
              </a:ext>
            </a:extLst>
          </p:cNvPr>
          <p:cNvSpPr txBox="1"/>
          <p:nvPr/>
        </p:nvSpPr>
        <p:spPr>
          <a:xfrm>
            <a:off x="3785809" y="1957473"/>
            <a:ext cx="3600000" cy="369332"/>
          </a:xfrm>
          <a:prstGeom prst="rect">
            <a:avLst/>
          </a:prstGeom>
          <a:solidFill>
            <a:schemeClr val="bg2">
              <a:lumMod val="85000"/>
            </a:schemeClr>
          </a:solidFill>
          <a:ln w="28575">
            <a:noFill/>
          </a:ln>
        </p:spPr>
        <p:txBody>
          <a:bodyPr wrap="square" lIns="396000" rtlCol="0">
            <a:spAutoFit/>
          </a:bodyPr>
          <a:lstStyle/>
          <a:p>
            <a:r>
              <a:rPr lang="nb-NO" dirty="0">
                <a:solidFill>
                  <a:srgbClr val="000000"/>
                </a:solidFill>
                <a:latin typeface="Open Sans" panose="020B0606030504020204" pitchFamily="34" charset="0"/>
              </a:rPr>
              <a:t>In culpa </a:t>
            </a:r>
            <a:r>
              <a:rPr lang="nb-NO" dirty="0" err="1">
                <a:solidFill>
                  <a:srgbClr val="000000"/>
                </a:solidFill>
                <a:latin typeface="Open Sans" panose="020B0606030504020204" pitchFamily="34" charset="0"/>
              </a:rPr>
              <a:t>qui</a:t>
            </a:r>
            <a:r>
              <a:rPr lang="nb-NO" dirty="0">
                <a:solidFill>
                  <a:srgbClr val="000000"/>
                </a:solidFill>
                <a:latin typeface="Open Sans" panose="020B0606030504020204" pitchFamily="34" charset="0"/>
              </a:rPr>
              <a:t> officia</a:t>
            </a:r>
            <a:endParaRPr lang="nb-NO" b="1" dirty="0"/>
          </a:p>
        </p:txBody>
      </p:sp>
      <p:sp>
        <p:nvSpPr>
          <p:cNvPr id="37" name="TekstSylinder 36">
            <a:extLst>
              <a:ext uri="{FF2B5EF4-FFF2-40B4-BE49-F238E27FC236}">
                <a16:creationId xmlns:a16="http://schemas.microsoft.com/office/drawing/2014/main" id="{90E9F92C-ACE6-42F8-835F-0E6EAF1C19FD}"/>
              </a:ext>
            </a:extLst>
          </p:cNvPr>
          <p:cNvSpPr txBox="1"/>
          <p:nvPr/>
        </p:nvSpPr>
        <p:spPr>
          <a:xfrm>
            <a:off x="3785809" y="2493637"/>
            <a:ext cx="3600000" cy="646331"/>
          </a:xfrm>
          <a:prstGeom prst="rect">
            <a:avLst/>
          </a:prstGeom>
          <a:solidFill>
            <a:schemeClr val="bg2">
              <a:lumMod val="85000"/>
            </a:schemeClr>
          </a:solidFill>
          <a:ln w="28575">
            <a:noFill/>
          </a:ln>
        </p:spPr>
        <p:txBody>
          <a:bodyPr wrap="square" lIns="396000" rtlCol="0">
            <a:spAutoFit/>
          </a:bodyPr>
          <a:lstStyle/>
          <a:p>
            <a:r>
              <a:rPr lang="nb-NO" dirty="0">
                <a:solidFill>
                  <a:srgbClr val="000000"/>
                </a:solidFill>
                <a:latin typeface="Open Sans" panose="020B0606030504020204" pitchFamily="34" charset="0"/>
              </a:rPr>
              <a:t>Et </a:t>
            </a:r>
            <a:r>
              <a:rPr lang="nb-NO" dirty="0" err="1">
                <a:solidFill>
                  <a:srgbClr val="000000"/>
                </a:solidFill>
                <a:latin typeface="Open Sans" panose="020B0606030504020204" pitchFamily="34" charset="0"/>
              </a:rPr>
              <a:t>harum</a:t>
            </a:r>
            <a:r>
              <a:rPr lang="nb-NO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dirty="0" err="1">
                <a:solidFill>
                  <a:srgbClr val="000000"/>
                </a:solidFill>
                <a:latin typeface="Open Sans" panose="020B0606030504020204" pitchFamily="34" charset="0"/>
              </a:rPr>
              <a:t>quidem</a:t>
            </a:r>
            <a:r>
              <a:rPr lang="nb-NO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dirty="0" err="1">
                <a:solidFill>
                  <a:srgbClr val="000000"/>
                </a:solidFill>
                <a:latin typeface="Open Sans" panose="020B0606030504020204" pitchFamily="34" charset="0"/>
              </a:rPr>
              <a:t>rerum</a:t>
            </a:r>
            <a:r>
              <a:rPr lang="nb-NO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dirty="0" err="1">
                <a:solidFill>
                  <a:srgbClr val="000000"/>
                </a:solidFill>
                <a:latin typeface="Open Sans" panose="020B0606030504020204" pitchFamily="34" charset="0"/>
              </a:rPr>
              <a:t>facilis</a:t>
            </a:r>
            <a:endParaRPr lang="nb-NO" b="1" dirty="0"/>
          </a:p>
        </p:txBody>
      </p:sp>
      <p:sp>
        <p:nvSpPr>
          <p:cNvPr id="39" name="TekstSylinder 38">
            <a:extLst>
              <a:ext uri="{FF2B5EF4-FFF2-40B4-BE49-F238E27FC236}">
                <a16:creationId xmlns:a16="http://schemas.microsoft.com/office/drawing/2014/main" id="{E9FEB1A5-8B96-406C-88D8-39905A9B9B70}"/>
              </a:ext>
            </a:extLst>
          </p:cNvPr>
          <p:cNvSpPr txBox="1"/>
          <p:nvPr/>
        </p:nvSpPr>
        <p:spPr>
          <a:xfrm>
            <a:off x="3780000" y="3317176"/>
            <a:ext cx="3600000" cy="646331"/>
          </a:xfrm>
          <a:prstGeom prst="rect">
            <a:avLst/>
          </a:prstGeom>
          <a:solidFill>
            <a:schemeClr val="bg2">
              <a:lumMod val="85000"/>
            </a:schemeClr>
          </a:solidFill>
          <a:ln w="28575">
            <a:noFill/>
          </a:ln>
        </p:spPr>
        <p:txBody>
          <a:bodyPr wrap="square" lIns="396000" rtlCol="0">
            <a:spAutoFit/>
          </a:bodyPr>
          <a:lstStyle/>
          <a:p>
            <a:r>
              <a:rPr lang="nb-NO" dirty="0" err="1">
                <a:solidFill>
                  <a:srgbClr val="000000"/>
                </a:solidFill>
                <a:latin typeface="Open Sans" panose="020B0606030504020204" pitchFamily="34" charset="0"/>
              </a:rPr>
              <a:t>Quo</a:t>
            </a:r>
            <a:r>
              <a:rPr lang="nb-NO" dirty="0">
                <a:solidFill>
                  <a:srgbClr val="000000"/>
                </a:solidFill>
                <a:latin typeface="Open Sans" panose="020B0606030504020204" pitchFamily="34" charset="0"/>
              </a:rPr>
              <a:t> minus id </a:t>
            </a:r>
            <a:r>
              <a:rPr lang="nb-NO" dirty="0" err="1">
                <a:solidFill>
                  <a:srgbClr val="000000"/>
                </a:solidFill>
                <a:latin typeface="Open Sans" panose="020B0606030504020204" pitchFamily="34" charset="0"/>
              </a:rPr>
              <a:t>quod</a:t>
            </a:r>
            <a:r>
              <a:rPr lang="nb-NO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dirty="0" err="1">
                <a:solidFill>
                  <a:srgbClr val="000000"/>
                </a:solidFill>
                <a:latin typeface="Open Sans" panose="020B0606030504020204" pitchFamily="34" charset="0"/>
              </a:rPr>
              <a:t>maxime</a:t>
            </a:r>
            <a:r>
              <a:rPr lang="nb-NO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dirty="0" err="1">
                <a:solidFill>
                  <a:srgbClr val="000000"/>
                </a:solidFill>
                <a:latin typeface="Open Sans" panose="020B0606030504020204" pitchFamily="34" charset="0"/>
              </a:rPr>
              <a:t>omnis</a:t>
            </a:r>
            <a:r>
              <a:rPr lang="nb-NO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dirty="0" err="1">
                <a:solidFill>
                  <a:srgbClr val="000000"/>
                </a:solidFill>
                <a:latin typeface="Open Sans" panose="020B0606030504020204" pitchFamily="34" charset="0"/>
              </a:rPr>
              <a:t>voluptas</a:t>
            </a:r>
            <a:r>
              <a:rPr lang="nb-NO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endParaRPr lang="nb-NO" b="1" dirty="0"/>
          </a:p>
        </p:txBody>
      </p:sp>
      <p:sp>
        <p:nvSpPr>
          <p:cNvPr id="40" name="TekstSylinder 39">
            <a:extLst>
              <a:ext uri="{FF2B5EF4-FFF2-40B4-BE49-F238E27FC236}">
                <a16:creationId xmlns:a16="http://schemas.microsoft.com/office/drawing/2014/main" id="{809B1C17-5FF9-4D3A-BD80-B1EDC71DC455}"/>
              </a:ext>
            </a:extLst>
          </p:cNvPr>
          <p:cNvSpPr txBox="1"/>
          <p:nvPr/>
        </p:nvSpPr>
        <p:spPr>
          <a:xfrm>
            <a:off x="3785809" y="4102129"/>
            <a:ext cx="3600000" cy="923330"/>
          </a:xfrm>
          <a:prstGeom prst="rect">
            <a:avLst/>
          </a:prstGeom>
          <a:solidFill>
            <a:schemeClr val="bg2">
              <a:lumMod val="85000"/>
            </a:schemeClr>
          </a:solidFill>
          <a:ln w="28575">
            <a:noFill/>
          </a:ln>
        </p:spPr>
        <p:txBody>
          <a:bodyPr wrap="square" lIns="396000" rtlCol="0">
            <a:spAutoFit/>
          </a:bodyPr>
          <a:lstStyle/>
          <a:p>
            <a:r>
              <a:rPr lang="nb-NO" dirty="0">
                <a:solidFill>
                  <a:srgbClr val="000000"/>
                </a:solidFill>
                <a:latin typeface="Open Sans" panose="020B0606030504020204" pitchFamily="34" charset="0"/>
              </a:rPr>
              <a:t>sint </a:t>
            </a:r>
            <a:r>
              <a:rPr lang="nb-NO" dirty="0" err="1">
                <a:solidFill>
                  <a:srgbClr val="000000"/>
                </a:solidFill>
                <a:latin typeface="Open Sans" panose="020B0606030504020204" pitchFamily="34" charset="0"/>
              </a:rPr>
              <a:t>occaecati</a:t>
            </a:r>
            <a:r>
              <a:rPr lang="nb-NO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dirty="0" err="1">
                <a:solidFill>
                  <a:srgbClr val="000000"/>
                </a:solidFill>
                <a:latin typeface="Open Sans" panose="020B0606030504020204" pitchFamily="34" charset="0"/>
              </a:rPr>
              <a:t>cupiditate</a:t>
            </a:r>
            <a:r>
              <a:rPr lang="nb-NO" dirty="0">
                <a:solidFill>
                  <a:srgbClr val="000000"/>
                </a:solidFill>
                <a:latin typeface="Open Sans" panose="020B0606030504020204" pitchFamily="34" charset="0"/>
              </a:rPr>
              <a:t> non </a:t>
            </a:r>
            <a:r>
              <a:rPr lang="nb-NO" dirty="0" err="1">
                <a:solidFill>
                  <a:srgbClr val="000000"/>
                </a:solidFill>
                <a:latin typeface="Open Sans" panose="020B0606030504020204" pitchFamily="34" charset="0"/>
              </a:rPr>
              <a:t>provident</a:t>
            </a:r>
            <a:r>
              <a:rPr lang="nb-NO" dirty="0">
                <a:solidFill>
                  <a:srgbClr val="000000"/>
                </a:solidFill>
                <a:latin typeface="Open Sans" panose="020B0606030504020204" pitchFamily="34" charset="0"/>
              </a:rPr>
              <a:t>, </a:t>
            </a:r>
            <a:r>
              <a:rPr lang="nb-NO" dirty="0" err="1">
                <a:solidFill>
                  <a:srgbClr val="000000"/>
                </a:solidFill>
                <a:latin typeface="Open Sans" panose="020B0606030504020204" pitchFamily="34" charset="0"/>
              </a:rPr>
              <a:t>similique</a:t>
            </a:r>
            <a:r>
              <a:rPr lang="nb-NO" dirty="0">
                <a:solidFill>
                  <a:srgbClr val="000000"/>
                </a:solidFill>
                <a:latin typeface="Open Sans" panose="020B0606030504020204" pitchFamily="34" charset="0"/>
              </a:rPr>
              <a:t> sunt in culpa </a:t>
            </a:r>
            <a:r>
              <a:rPr lang="nb-NO" dirty="0" err="1">
                <a:solidFill>
                  <a:srgbClr val="000000"/>
                </a:solidFill>
                <a:latin typeface="Open Sans" panose="020B0606030504020204" pitchFamily="34" charset="0"/>
              </a:rPr>
              <a:t>qui</a:t>
            </a:r>
            <a:r>
              <a:rPr lang="nb-NO" dirty="0">
                <a:solidFill>
                  <a:srgbClr val="000000"/>
                </a:solidFill>
                <a:latin typeface="Open Sans" panose="020B0606030504020204" pitchFamily="34" charset="0"/>
              </a:rPr>
              <a:t>.</a:t>
            </a:r>
            <a:endParaRPr lang="nb-NO" b="1" dirty="0"/>
          </a:p>
        </p:txBody>
      </p:sp>
      <p:sp>
        <p:nvSpPr>
          <p:cNvPr id="41" name="TekstSylinder 40">
            <a:extLst>
              <a:ext uri="{FF2B5EF4-FFF2-40B4-BE49-F238E27FC236}">
                <a16:creationId xmlns:a16="http://schemas.microsoft.com/office/drawing/2014/main" id="{5201DEA2-FAE7-40A7-9E73-FAB64C355274}"/>
              </a:ext>
            </a:extLst>
          </p:cNvPr>
          <p:cNvSpPr txBox="1"/>
          <p:nvPr/>
        </p:nvSpPr>
        <p:spPr>
          <a:xfrm>
            <a:off x="3780000" y="5223757"/>
            <a:ext cx="3600000" cy="369332"/>
          </a:xfrm>
          <a:prstGeom prst="rect">
            <a:avLst/>
          </a:prstGeom>
          <a:solidFill>
            <a:schemeClr val="bg2">
              <a:lumMod val="85000"/>
            </a:schemeClr>
          </a:solidFill>
          <a:ln w="28575">
            <a:noFill/>
          </a:ln>
        </p:spPr>
        <p:txBody>
          <a:bodyPr wrap="square" lIns="396000" rtlCol="0">
            <a:spAutoFit/>
          </a:bodyPr>
          <a:lstStyle/>
          <a:p>
            <a:r>
              <a:rPr lang="nb-NO" dirty="0" err="1">
                <a:solidFill>
                  <a:srgbClr val="000000"/>
                </a:solidFill>
                <a:latin typeface="Open Sans" panose="020B0606030504020204" pitchFamily="34" charset="0"/>
              </a:rPr>
              <a:t>Grerum</a:t>
            </a:r>
            <a:r>
              <a:rPr lang="nb-NO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nb-NO" dirty="0" err="1">
                <a:solidFill>
                  <a:srgbClr val="000000"/>
                </a:solidFill>
                <a:latin typeface="Open Sans" panose="020B0606030504020204" pitchFamily="34" charset="0"/>
              </a:rPr>
              <a:t>facilis</a:t>
            </a:r>
            <a:r>
              <a:rPr lang="nb-NO" dirty="0">
                <a:solidFill>
                  <a:srgbClr val="000000"/>
                </a:solidFill>
                <a:latin typeface="Open Sans" panose="020B0606030504020204" pitchFamily="34" charset="0"/>
              </a:rPr>
              <a:t> est et</a:t>
            </a:r>
            <a:endParaRPr lang="nb-NO" b="1" dirty="0"/>
          </a:p>
        </p:txBody>
      </p:sp>
      <p:sp>
        <p:nvSpPr>
          <p:cNvPr id="42" name="TekstSylinder 41">
            <a:extLst>
              <a:ext uri="{FF2B5EF4-FFF2-40B4-BE49-F238E27FC236}">
                <a16:creationId xmlns:a16="http://schemas.microsoft.com/office/drawing/2014/main" id="{566353BB-E1C0-4D6B-A64E-083F7E91DE88}"/>
              </a:ext>
            </a:extLst>
          </p:cNvPr>
          <p:cNvSpPr txBox="1"/>
          <p:nvPr/>
        </p:nvSpPr>
        <p:spPr>
          <a:xfrm>
            <a:off x="171450" y="650259"/>
            <a:ext cx="1550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/>
              <a:t>Drag &amp; </a:t>
            </a:r>
            <a:r>
              <a:rPr lang="nb-NO" b="1" dirty="0" err="1"/>
              <a:t>drop</a:t>
            </a:r>
            <a:endParaRPr lang="nb-NO" b="1" dirty="0"/>
          </a:p>
        </p:txBody>
      </p:sp>
      <p:sp>
        <p:nvSpPr>
          <p:cNvPr id="43" name="TekstSylinder 42">
            <a:extLst>
              <a:ext uri="{FF2B5EF4-FFF2-40B4-BE49-F238E27FC236}">
                <a16:creationId xmlns:a16="http://schemas.microsoft.com/office/drawing/2014/main" id="{6E5EB6FA-3BE4-43D3-ACE2-E07BF8379DE2}"/>
              </a:ext>
            </a:extLst>
          </p:cNvPr>
          <p:cNvSpPr txBox="1"/>
          <p:nvPr/>
        </p:nvSpPr>
        <p:spPr>
          <a:xfrm>
            <a:off x="171450" y="1502930"/>
            <a:ext cx="34429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 err="1"/>
              <a:t>Eccusantium</a:t>
            </a:r>
            <a:r>
              <a:rPr lang="nb-NO" sz="1600" dirty="0"/>
              <a:t> </a:t>
            </a:r>
            <a:r>
              <a:rPr lang="nb-NO" sz="1600" dirty="0" err="1"/>
              <a:t>doloremque</a:t>
            </a:r>
            <a:r>
              <a:rPr lang="nb-NO" sz="1600" dirty="0"/>
              <a:t> </a:t>
            </a:r>
            <a:r>
              <a:rPr lang="nb-NO" sz="1600" dirty="0" err="1"/>
              <a:t>laudantium</a:t>
            </a:r>
            <a:r>
              <a:rPr lang="nb-NO" sz="1600" dirty="0"/>
              <a:t>, </a:t>
            </a:r>
            <a:r>
              <a:rPr lang="nb-NO" sz="1600" dirty="0" err="1"/>
              <a:t>totam</a:t>
            </a:r>
            <a:r>
              <a:rPr lang="nb-NO" sz="1600" dirty="0"/>
              <a:t> rem </a:t>
            </a:r>
            <a:r>
              <a:rPr lang="nb-NO" sz="1600" dirty="0" err="1"/>
              <a:t>aperiam</a:t>
            </a:r>
            <a:r>
              <a:rPr lang="nb-NO" sz="1600" dirty="0"/>
              <a:t>. </a:t>
            </a:r>
          </a:p>
          <a:p>
            <a:endParaRPr lang="nb-NO" sz="1600" dirty="0"/>
          </a:p>
          <a:p>
            <a:r>
              <a:rPr lang="nb-NO" sz="1600" dirty="0" err="1"/>
              <a:t>Natus</a:t>
            </a:r>
            <a:r>
              <a:rPr lang="nb-NO" sz="1600" dirty="0"/>
              <a:t> </a:t>
            </a:r>
            <a:r>
              <a:rPr lang="nb-NO" sz="1600" dirty="0" err="1"/>
              <a:t>error</a:t>
            </a:r>
            <a:r>
              <a:rPr lang="nb-NO" sz="1600" dirty="0"/>
              <a:t> </a:t>
            </a:r>
            <a:r>
              <a:rPr lang="nb-NO" sz="1600" dirty="0" err="1"/>
              <a:t>sit</a:t>
            </a:r>
            <a:r>
              <a:rPr lang="nb-NO" sz="1600" dirty="0"/>
              <a:t> </a:t>
            </a:r>
            <a:r>
              <a:rPr lang="nb-NO" sz="1600" dirty="0" err="1"/>
              <a:t>voluptatem</a:t>
            </a:r>
            <a:r>
              <a:rPr lang="nb-NO" sz="1600" dirty="0"/>
              <a:t> </a:t>
            </a:r>
            <a:r>
              <a:rPr lang="nb-NO" sz="1600" dirty="0" err="1"/>
              <a:t>accusantium</a:t>
            </a:r>
            <a:r>
              <a:rPr lang="nb-NO" sz="1600" dirty="0"/>
              <a:t> </a:t>
            </a:r>
            <a:r>
              <a:rPr lang="nb-NO" sz="1600" dirty="0" err="1"/>
              <a:t>doloremque</a:t>
            </a:r>
            <a:r>
              <a:rPr lang="nb-NO" sz="1600" dirty="0"/>
              <a:t> </a:t>
            </a:r>
            <a:r>
              <a:rPr lang="nb-NO" sz="1600" dirty="0" err="1"/>
              <a:t>eaque</a:t>
            </a:r>
            <a:r>
              <a:rPr lang="nb-NO" sz="1600" dirty="0"/>
              <a:t> </a:t>
            </a:r>
            <a:r>
              <a:rPr lang="nb-NO" sz="1600" dirty="0" err="1"/>
              <a:t>ipsa</a:t>
            </a:r>
            <a:r>
              <a:rPr lang="nb-NO" sz="1600" dirty="0"/>
              <a:t> </a:t>
            </a:r>
            <a:r>
              <a:rPr lang="nb-NO" sz="1600" dirty="0" err="1"/>
              <a:t>quae</a:t>
            </a:r>
            <a:r>
              <a:rPr lang="nb-NO" sz="1600" dirty="0"/>
              <a:t> ab </a:t>
            </a:r>
            <a:r>
              <a:rPr lang="nb-NO" sz="1600" dirty="0" err="1"/>
              <a:t>illo</a:t>
            </a:r>
            <a:r>
              <a:rPr lang="nb-NO" sz="1600" dirty="0"/>
              <a:t> </a:t>
            </a:r>
            <a:r>
              <a:rPr lang="nb-NO" sz="1600" dirty="0" err="1"/>
              <a:t>inventore</a:t>
            </a:r>
            <a:r>
              <a:rPr lang="nb-NO" sz="1600" dirty="0"/>
              <a:t>.</a:t>
            </a:r>
            <a:endParaRPr lang="nb-NO" sz="1600" dirty="0">
              <a:solidFill>
                <a:schemeClr val="tx2"/>
              </a:solidFill>
            </a:endParaRPr>
          </a:p>
        </p:txBody>
      </p:sp>
      <p:pic>
        <p:nvPicPr>
          <p:cNvPr id="44" name="Grafikk 43" descr="Informasjon">
            <a:extLst>
              <a:ext uri="{FF2B5EF4-FFF2-40B4-BE49-F238E27FC236}">
                <a16:creationId xmlns:a16="http://schemas.microsoft.com/office/drawing/2014/main" id="{C2654497-BC04-4F77-84C3-65C9D0C14C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5142" y="4416031"/>
            <a:ext cx="390630" cy="390630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6E9BF653-6D61-4897-88BA-479680F4058E}"/>
              </a:ext>
            </a:extLst>
          </p:cNvPr>
          <p:cNvSpPr/>
          <p:nvPr/>
        </p:nvSpPr>
        <p:spPr>
          <a:xfrm>
            <a:off x="605772" y="4440991"/>
            <a:ext cx="24422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i="1" dirty="0">
                <a:solidFill>
                  <a:schemeClr val="accent4">
                    <a:lumMod val="50000"/>
                  </a:schemeClr>
                </a:solidFill>
              </a:rPr>
              <a:t>Dra riktig element på plass i modellen.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C9BC3E25-FB54-4F57-9125-0FC1949C94BE}"/>
              </a:ext>
            </a:extLst>
          </p:cNvPr>
          <p:cNvSpPr/>
          <p:nvPr/>
        </p:nvSpPr>
        <p:spPr>
          <a:xfrm>
            <a:off x="8013076" y="1682875"/>
            <a:ext cx="3751576" cy="10545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4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Drop</a:t>
            </a:r>
            <a:r>
              <a:rPr lang="nb-NO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felt</a:t>
            </a:r>
          </a:p>
        </p:txBody>
      </p:sp>
      <p:sp>
        <p:nvSpPr>
          <p:cNvPr id="52" name="Rektangel 51">
            <a:extLst>
              <a:ext uri="{FF2B5EF4-FFF2-40B4-BE49-F238E27FC236}">
                <a16:creationId xmlns:a16="http://schemas.microsoft.com/office/drawing/2014/main" id="{F61EF339-1F7E-4AF7-9022-33DA6C462916}"/>
              </a:ext>
            </a:extLst>
          </p:cNvPr>
          <p:cNvSpPr/>
          <p:nvPr/>
        </p:nvSpPr>
        <p:spPr>
          <a:xfrm>
            <a:off x="8013076" y="2971373"/>
            <a:ext cx="3751576" cy="10545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4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accent4">
                    <a:lumMod val="60000"/>
                    <a:lumOff val="40000"/>
                  </a:schemeClr>
                </a:solidFill>
              </a:rPr>
              <a:t>Drop felt</a:t>
            </a:r>
            <a:endParaRPr lang="nb-NO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3" name="Rektangel 52">
            <a:extLst>
              <a:ext uri="{FF2B5EF4-FFF2-40B4-BE49-F238E27FC236}">
                <a16:creationId xmlns:a16="http://schemas.microsoft.com/office/drawing/2014/main" id="{D4D6EEEE-8078-41F6-AAAF-075967D1FCCE}"/>
              </a:ext>
            </a:extLst>
          </p:cNvPr>
          <p:cNvSpPr/>
          <p:nvPr/>
        </p:nvSpPr>
        <p:spPr>
          <a:xfrm>
            <a:off x="8013076" y="4227409"/>
            <a:ext cx="3751576" cy="10545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4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accent4">
                    <a:lumMod val="60000"/>
                    <a:lumOff val="40000"/>
                  </a:schemeClr>
                </a:solidFill>
              </a:rPr>
              <a:t>Drop felt</a:t>
            </a:r>
            <a:endParaRPr lang="nb-NO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E69F8281-4489-4872-AF54-553AB4EC540A}"/>
              </a:ext>
            </a:extLst>
          </p:cNvPr>
          <p:cNvSpPr/>
          <p:nvPr/>
        </p:nvSpPr>
        <p:spPr>
          <a:xfrm flipH="1">
            <a:off x="193221" y="6096744"/>
            <a:ext cx="602082" cy="582871"/>
          </a:xfrm>
          <a:prstGeom prst="ellipse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6" name="Frihåndsform: figur 55">
            <a:extLst>
              <a:ext uri="{FF2B5EF4-FFF2-40B4-BE49-F238E27FC236}">
                <a16:creationId xmlns:a16="http://schemas.microsoft.com/office/drawing/2014/main" id="{FA66AD16-1249-45DC-8967-51417BA3F8AD}"/>
              </a:ext>
            </a:extLst>
          </p:cNvPr>
          <p:cNvSpPr/>
          <p:nvPr/>
        </p:nvSpPr>
        <p:spPr>
          <a:xfrm flipH="1">
            <a:off x="361129" y="6293510"/>
            <a:ext cx="202824" cy="189338"/>
          </a:xfrm>
          <a:custGeom>
            <a:avLst/>
            <a:gdLst>
              <a:gd name="connsiteX0" fmla="*/ 0 w 93443"/>
              <a:gd name="connsiteY0" fmla="*/ 0 h 90105"/>
              <a:gd name="connsiteX1" fmla="*/ 93443 w 93443"/>
              <a:gd name="connsiteY1" fmla="*/ 50058 h 90105"/>
              <a:gd name="connsiteX2" fmla="*/ 3338 w 93443"/>
              <a:gd name="connsiteY2" fmla="*/ 90105 h 9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443" h="90105">
                <a:moveTo>
                  <a:pt x="0" y="0"/>
                </a:moveTo>
                <a:lnTo>
                  <a:pt x="93443" y="50058"/>
                </a:lnTo>
                <a:lnTo>
                  <a:pt x="3338" y="90105"/>
                </a:lnTo>
              </a:path>
            </a:pathLst>
          </a:cu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14199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ktangel 19">
            <a:extLst>
              <a:ext uri="{FF2B5EF4-FFF2-40B4-BE49-F238E27FC236}">
                <a16:creationId xmlns:a16="http://schemas.microsoft.com/office/drawing/2014/main" id="{2B5F72CE-E04A-4523-8DFD-1BFB7EE46216}"/>
              </a:ext>
            </a:extLst>
          </p:cNvPr>
          <p:cNvSpPr>
            <a:spLocks/>
          </p:cNvSpPr>
          <p:nvPr/>
        </p:nvSpPr>
        <p:spPr>
          <a:xfrm>
            <a:off x="4143376" y="1406921"/>
            <a:ext cx="7560000" cy="450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65000"/>
                </a:srgbClr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pic>
        <p:nvPicPr>
          <p:cNvPr id="11" name="Grafikk 10" descr="Regnlandskap">
            <a:extLst>
              <a:ext uri="{FF2B5EF4-FFF2-40B4-BE49-F238E27FC236}">
                <a16:creationId xmlns:a16="http://schemas.microsoft.com/office/drawing/2014/main" id="{59F031E3-0936-4823-B48B-CA7E27FACF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53958" y="1735272"/>
            <a:ext cx="3843297" cy="3843297"/>
          </a:xfrm>
          <a:prstGeom prst="rect">
            <a:avLst/>
          </a:prstGeom>
        </p:spPr>
      </p:pic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DF23C32-95E5-42EC-9474-337DFA29AEE1}"/>
              </a:ext>
            </a:extLst>
          </p:cNvPr>
          <p:cNvSpPr txBox="1"/>
          <p:nvPr/>
        </p:nvSpPr>
        <p:spPr>
          <a:xfrm>
            <a:off x="215142" y="1474343"/>
            <a:ext cx="344290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Brødtekst 16 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pt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, 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regular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, linjeavstand 18 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pt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Lyseblå tekstfelt 10,5 cm.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600" dirty="0">
                <a:solidFill>
                  <a:srgbClr val="000000"/>
                </a:solidFill>
                <a:latin typeface="Open Sans"/>
              </a:rPr>
              <a:t>Informasjonstekst legges her. 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Led ut 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perspiciatis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 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unde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 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omnis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 iste 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natus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 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error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 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sit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 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voluptatem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 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accusantium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 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doloremque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 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laudantium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, 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totam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 rem 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aperiam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Natus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 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error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 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sit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 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voluptatem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 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accusantium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 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doloremque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 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eaque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 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ipsa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 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quae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 ab 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illo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 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inventore</a:t>
            </a: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 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rgbClr val="003761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      </a:t>
            </a: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D1BE67DC-B746-4AEA-B478-F476C6000602}"/>
              </a:ext>
            </a:extLst>
          </p:cNvPr>
          <p:cNvSpPr txBox="1"/>
          <p:nvPr/>
        </p:nvSpPr>
        <p:spPr>
          <a:xfrm>
            <a:off x="171450" y="650259"/>
            <a:ext cx="1284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="1" dirty="0">
                <a:solidFill>
                  <a:srgbClr val="000000"/>
                </a:solidFill>
                <a:latin typeface="Open Sans"/>
              </a:rPr>
              <a:t>Hot spots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pic>
        <p:nvPicPr>
          <p:cNvPr id="6" name="Grafikk 5" descr="Informasjon">
            <a:extLst>
              <a:ext uri="{FF2B5EF4-FFF2-40B4-BE49-F238E27FC236}">
                <a16:creationId xmlns:a16="http://schemas.microsoft.com/office/drawing/2014/main" id="{7CED4E18-285B-4B6D-84D0-9A45EAEBE2B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15142" y="4936829"/>
            <a:ext cx="390630" cy="390630"/>
          </a:xfrm>
          <a:prstGeom prst="rect">
            <a:avLst/>
          </a:prstGeom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D2ECB3EE-9C9C-4C97-9396-B9B2120F9783}"/>
              </a:ext>
            </a:extLst>
          </p:cNvPr>
          <p:cNvSpPr txBox="1"/>
          <p:nvPr/>
        </p:nvSpPr>
        <p:spPr>
          <a:xfrm>
            <a:off x="605772" y="4936829"/>
            <a:ext cx="2644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i="1" dirty="0">
                <a:solidFill>
                  <a:schemeClr val="accent4">
                    <a:lumMod val="50000"/>
                  </a:schemeClr>
                </a:solidFill>
              </a:rPr>
              <a:t>Hold musepeker over spotene for mer informasjon!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C7F3B5F1-CC75-4781-BBB6-C03F953C4D8D}"/>
              </a:ext>
            </a:extLst>
          </p:cNvPr>
          <p:cNvSpPr/>
          <p:nvPr/>
        </p:nvSpPr>
        <p:spPr>
          <a:xfrm>
            <a:off x="6805607" y="1955408"/>
            <a:ext cx="317768" cy="31776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!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67D67DC-B4A9-42EA-A016-D682C4A03BC0}"/>
              </a:ext>
            </a:extLst>
          </p:cNvPr>
          <p:cNvSpPr/>
          <p:nvPr/>
        </p:nvSpPr>
        <p:spPr>
          <a:xfrm>
            <a:off x="7357839" y="3111232"/>
            <a:ext cx="317768" cy="31776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dirty="0">
                <a:solidFill>
                  <a:prstClr val="white"/>
                </a:solidFill>
                <a:latin typeface="Arial" panose="020B0604020202020204"/>
              </a:rPr>
              <a:t>!</a:t>
            </a:r>
            <a:endParaRPr kumimoji="0" lang="nb-NO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13" name="Grafikk 12" descr="Markør">
            <a:extLst>
              <a:ext uri="{FF2B5EF4-FFF2-40B4-BE49-F238E27FC236}">
                <a16:creationId xmlns:a16="http://schemas.microsoft.com/office/drawing/2014/main" id="{3F10E5E6-44C9-4C40-AB7D-4D3F6D2FA70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878025" y="3725301"/>
            <a:ext cx="584302" cy="584302"/>
          </a:xfrm>
          <a:prstGeom prst="rect">
            <a:avLst/>
          </a:prstGeom>
        </p:spPr>
      </p:pic>
      <p:pic>
        <p:nvPicPr>
          <p:cNvPr id="14" name="Grafikk 13" descr="Forstørrelsesglass">
            <a:extLst>
              <a:ext uri="{FF2B5EF4-FFF2-40B4-BE49-F238E27FC236}">
                <a16:creationId xmlns:a16="http://schemas.microsoft.com/office/drawing/2014/main" id="{9B9EA9A5-59EC-4B53-8B82-66FD2E71DF1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494049" y="2916393"/>
            <a:ext cx="414085" cy="414085"/>
          </a:xfrm>
          <a:prstGeom prst="rect">
            <a:avLst/>
          </a:prstGeom>
        </p:spPr>
      </p:pic>
      <p:pic>
        <p:nvPicPr>
          <p:cNvPr id="15" name="Grafikk 14" descr="Stjerne">
            <a:extLst>
              <a:ext uri="{FF2B5EF4-FFF2-40B4-BE49-F238E27FC236}">
                <a16:creationId xmlns:a16="http://schemas.microsoft.com/office/drawing/2014/main" id="{3F4AAA7B-0F66-47CE-981C-4B41F5FE314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423977" y="4608672"/>
            <a:ext cx="370651" cy="370651"/>
          </a:xfrm>
          <a:prstGeom prst="rect">
            <a:avLst/>
          </a:prstGeom>
        </p:spPr>
      </p:pic>
      <p:sp>
        <p:nvSpPr>
          <p:cNvPr id="4" name="TekstSylinder 3">
            <a:extLst>
              <a:ext uri="{FF2B5EF4-FFF2-40B4-BE49-F238E27FC236}">
                <a16:creationId xmlns:a16="http://schemas.microsoft.com/office/drawing/2014/main" id="{2703F4F7-CE06-4544-B78B-3A99E563F560}"/>
              </a:ext>
            </a:extLst>
          </p:cNvPr>
          <p:cNvSpPr txBox="1"/>
          <p:nvPr/>
        </p:nvSpPr>
        <p:spPr>
          <a:xfrm>
            <a:off x="7883715" y="3963849"/>
            <a:ext cx="3427079" cy="1169551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nb-NO" sz="1400" dirty="0"/>
              <a:t>Dialogrute</a:t>
            </a:r>
            <a:r>
              <a:rPr lang="nb-NO" sz="1400" dirty="0">
                <a:solidFill>
                  <a:srgbClr val="000000"/>
                </a:solidFill>
              </a:rPr>
              <a:t> vises ved </a:t>
            </a:r>
            <a:r>
              <a:rPr lang="nb-NO" sz="1400" dirty="0" err="1">
                <a:solidFill>
                  <a:srgbClr val="000000"/>
                </a:solidFill>
              </a:rPr>
              <a:t>hovring</a:t>
            </a:r>
            <a:r>
              <a:rPr lang="nb-NO" sz="1400" dirty="0">
                <a:solidFill>
                  <a:srgbClr val="000000"/>
                </a:solidFill>
              </a:rPr>
              <a:t>.</a:t>
            </a:r>
          </a:p>
          <a:p>
            <a:pPr lvl="0">
              <a:defRPr/>
            </a:pPr>
            <a:r>
              <a:rPr lang="nb-NO" sz="1400" dirty="0" err="1">
                <a:solidFill>
                  <a:srgbClr val="000000"/>
                </a:solidFill>
              </a:rPr>
              <a:t>Hotspot</a:t>
            </a:r>
            <a:r>
              <a:rPr lang="nb-NO" sz="1400" dirty="0">
                <a:solidFill>
                  <a:srgbClr val="000000"/>
                </a:solidFill>
              </a:rPr>
              <a:t> forsterkes eller endres farge ved </a:t>
            </a:r>
            <a:r>
              <a:rPr lang="nb-NO" sz="1400" dirty="0" err="1">
                <a:solidFill>
                  <a:srgbClr val="000000"/>
                </a:solidFill>
              </a:rPr>
              <a:t>hovring</a:t>
            </a:r>
            <a:r>
              <a:rPr lang="nb-NO" sz="1400" dirty="0">
                <a:solidFill>
                  <a:srgbClr val="000000"/>
                </a:solidFill>
              </a:rPr>
              <a:t>. </a:t>
            </a:r>
            <a:r>
              <a:rPr lang="nb-NO" sz="1400" dirty="0" err="1">
                <a:solidFill>
                  <a:srgbClr val="000000"/>
                </a:solidFill>
              </a:rPr>
              <a:t>natus</a:t>
            </a:r>
            <a:r>
              <a:rPr lang="nb-NO" sz="1400" dirty="0">
                <a:solidFill>
                  <a:srgbClr val="000000"/>
                </a:solidFill>
              </a:rPr>
              <a:t> </a:t>
            </a:r>
            <a:r>
              <a:rPr lang="nb-NO" sz="1400" dirty="0" err="1">
                <a:solidFill>
                  <a:srgbClr val="000000"/>
                </a:solidFill>
              </a:rPr>
              <a:t>error</a:t>
            </a:r>
            <a:r>
              <a:rPr lang="nb-NO" sz="1400" dirty="0">
                <a:solidFill>
                  <a:srgbClr val="000000"/>
                </a:solidFill>
              </a:rPr>
              <a:t> </a:t>
            </a:r>
            <a:r>
              <a:rPr lang="nb-NO" sz="1400" dirty="0" err="1">
                <a:solidFill>
                  <a:srgbClr val="000000"/>
                </a:solidFill>
              </a:rPr>
              <a:t>sit</a:t>
            </a:r>
            <a:r>
              <a:rPr lang="nb-NO" sz="1400" dirty="0">
                <a:solidFill>
                  <a:srgbClr val="000000"/>
                </a:solidFill>
              </a:rPr>
              <a:t> </a:t>
            </a:r>
            <a:r>
              <a:rPr lang="nb-NO" sz="1400" dirty="0" err="1">
                <a:solidFill>
                  <a:srgbClr val="000000"/>
                </a:solidFill>
              </a:rPr>
              <a:t>voluptatem</a:t>
            </a:r>
            <a:r>
              <a:rPr lang="nb-NO" sz="1400" dirty="0">
                <a:solidFill>
                  <a:srgbClr val="000000"/>
                </a:solidFill>
              </a:rPr>
              <a:t> </a:t>
            </a:r>
            <a:r>
              <a:rPr lang="nb-NO" sz="1400" dirty="0" err="1">
                <a:solidFill>
                  <a:srgbClr val="000000"/>
                </a:solidFill>
              </a:rPr>
              <a:t>accusantium</a:t>
            </a:r>
            <a:r>
              <a:rPr lang="nb-NO" sz="1400" dirty="0">
                <a:solidFill>
                  <a:srgbClr val="000000"/>
                </a:solidFill>
              </a:rPr>
              <a:t> </a:t>
            </a:r>
            <a:r>
              <a:rPr lang="nb-NO" sz="1400" dirty="0" err="1">
                <a:solidFill>
                  <a:srgbClr val="000000"/>
                </a:solidFill>
              </a:rPr>
              <a:t>doloremque</a:t>
            </a:r>
            <a:r>
              <a:rPr lang="nb-NO" sz="1400" dirty="0">
                <a:solidFill>
                  <a:srgbClr val="000000"/>
                </a:solidFill>
              </a:rPr>
              <a:t> </a:t>
            </a:r>
            <a:r>
              <a:rPr lang="nb-NO" sz="1400" dirty="0" err="1">
                <a:solidFill>
                  <a:srgbClr val="000000"/>
                </a:solidFill>
              </a:rPr>
              <a:t>laudantium</a:t>
            </a:r>
            <a:r>
              <a:rPr lang="nb-NO" sz="1400" dirty="0">
                <a:solidFill>
                  <a:srgbClr val="000000"/>
                </a:solidFill>
              </a:rPr>
              <a:t>, </a:t>
            </a:r>
            <a:r>
              <a:rPr lang="nb-NO" sz="1400" dirty="0" err="1">
                <a:solidFill>
                  <a:srgbClr val="000000"/>
                </a:solidFill>
              </a:rPr>
              <a:t>totam</a:t>
            </a:r>
            <a:r>
              <a:rPr lang="nb-NO" sz="1400" dirty="0">
                <a:solidFill>
                  <a:srgbClr val="000000"/>
                </a:solidFill>
              </a:rPr>
              <a:t> rem </a:t>
            </a:r>
            <a:r>
              <a:rPr lang="nb-NO" sz="1400" dirty="0" err="1">
                <a:solidFill>
                  <a:srgbClr val="000000"/>
                </a:solidFill>
              </a:rPr>
              <a:t>aperiam</a:t>
            </a:r>
            <a:r>
              <a:rPr lang="nb-NO" sz="1400" dirty="0">
                <a:solidFill>
                  <a:srgbClr val="000000"/>
                </a:solidFill>
              </a:rPr>
              <a:t>. </a:t>
            </a:r>
          </a:p>
        </p:txBody>
      </p:sp>
      <p:pic>
        <p:nvPicPr>
          <p:cNvPr id="19" name="Grafikk 18" descr="Stjerne">
            <a:extLst>
              <a:ext uri="{FF2B5EF4-FFF2-40B4-BE49-F238E27FC236}">
                <a16:creationId xmlns:a16="http://schemas.microsoft.com/office/drawing/2014/main" id="{1997E8EF-2EDE-4582-8086-3594DA3A0A44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298676" y="2478909"/>
            <a:ext cx="370651" cy="370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79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61CB5A49-17A4-4600-B05A-7BC1C132A4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074" y="3001060"/>
            <a:ext cx="1801851" cy="855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87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BB4D79D8-A754-4790-A323-4FF368439C09}"/>
              </a:ext>
            </a:extLst>
          </p:cNvPr>
          <p:cNvCxnSpPr/>
          <p:nvPr/>
        </p:nvCxnSpPr>
        <p:spPr>
          <a:xfrm>
            <a:off x="11764652" y="25138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ktangel 1">
            <a:extLst>
              <a:ext uri="{FF2B5EF4-FFF2-40B4-BE49-F238E27FC236}">
                <a16:creationId xmlns:a16="http://schemas.microsoft.com/office/drawing/2014/main" id="{181E42C8-25A8-40A4-A1FC-B6A0F4066CD8}"/>
              </a:ext>
            </a:extLst>
          </p:cNvPr>
          <p:cNvSpPr/>
          <p:nvPr/>
        </p:nvSpPr>
        <p:spPr>
          <a:xfrm>
            <a:off x="1055688" y="549275"/>
            <a:ext cx="10080625" cy="57539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bg1">
                    <a:lumMod val="50000"/>
                  </a:schemeClr>
                </a:solidFill>
              </a:rPr>
              <a:t>Sett inn forsidetekst/illustrasjon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0EF3759F-16E6-4AFB-9E40-63472769A1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bg2">
                <a:lumMod val="50000"/>
                <a:tint val="45000"/>
                <a:satMod val="400000"/>
              </a:schemeClr>
            </a:duotone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06" y="174420"/>
            <a:ext cx="757893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09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BB4D79D8-A754-4790-A323-4FF368439C09}"/>
              </a:ext>
            </a:extLst>
          </p:cNvPr>
          <p:cNvCxnSpPr/>
          <p:nvPr/>
        </p:nvCxnSpPr>
        <p:spPr>
          <a:xfrm>
            <a:off x="11764652" y="25138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Sylinder 1">
            <a:extLst>
              <a:ext uri="{FF2B5EF4-FFF2-40B4-BE49-F238E27FC236}">
                <a16:creationId xmlns:a16="http://schemas.microsoft.com/office/drawing/2014/main" id="{3D2D4719-E173-47A4-808D-259958E9CCB8}"/>
              </a:ext>
            </a:extLst>
          </p:cNvPr>
          <p:cNvSpPr txBox="1"/>
          <p:nvPr/>
        </p:nvSpPr>
        <p:spPr>
          <a:xfrm>
            <a:off x="3106800" y="1734457"/>
            <a:ext cx="5978399" cy="2937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>
                <a:latin typeface="+mj-lt"/>
              </a:rPr>
              <a:t>Intro/Oppsummering</a:t>
            </a:r>
          </a:p>
          <a:p>
            <a:endParaRPr lang="nb-NO" i="1" dirty="0"/>
          </a:p>
          <a:p>
            <a:pPr>
              <a:lnSpc>
                <a:spcPts val="2400"/>
              </a:lnSpc>
            </a:pPr>
            <a:r>
              <a:rPr lang="nb-NO" dirty="0"/>
              <a:t>Ingress kommer her. Open sans 18 </a:t>
            </a:r>
            <a:r>
              <a:rPr lang="nb-NO" dirty="0" err="1"/>
              <a:t>pt</a:t>
            </a:r>
            <a:r>
              <a:rPr lang="nb-NO" dirty="0"/>
              <a:t>. Valgfri bakgrunnsfarge. </a:t>
            </a: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nb-NO" dirty="0" err="1"/>
              <a:t>Lorum</a:t>
            </a:r>
            <a:r>
              <a:rPr lang="nb-NO" dirty="0"/>
              <a:t> </a:t>
            </a:r>
            <a:r>
              <a:rPr lang="nb-NO" dirty="0" err="1"/>
              <a:t>ipsum</a:t>
            </a:r>
            <a:r>
              <a:rPr lang="nb-NO" dirty="0"/>
              <a:t> </a:t>
            </a:r>
            <a:r>
              <a:rPr lang="nb-NO" dirty="0" err="1"/>
              <a:t>cebean</a:t>
            </a:r>
            <a:r>
              <a:rPr lang="nb-NO" dirty="0"/>
              <a:t> </a:t>
            </a:r>
            <a:r>
              <a:rPr lang="nb-NO" dirty="0" err="1"/>
              <a:t>azuki</a:t>
            </a:r>
            <a:r>
              <a:rPr lang="nb-NO" dirty="0"/>
              <a:t> </a:t>
            </a:r>
            <a:r>
              <a:rPr lang="nb-NO" dirty="0" err="1"/>
              <a:t>bean</a:t>
            </a:r>
            <a:r>
              <a:rPr lang="nb-NO" dirty="0"/>
              <a:t> </a:t>
            </a:r>
            <a:r>
              <a:rPr lang="nb-NO" dirty="0" err="1"/>
              <a:t>swiss</a:t>
            </a:r>
            <a:r>
              <a:rPr lang="nb-NO" dirty="0"/>
              <a:t> </a:t>
            </a:r>
            <a:r>
              <a:rPr lang="nb-NO" dirty="0" err="1"/>
              <a:t>chard</a:t>
            </a:r>
            <a:r>
              <a:rPr lang="nb-NO" dirty="0"/>
              <a:t> </a:t>
            </a:r>
            <a:r>
              <a:rPr lang="nb-NO" dirty="0" err="1"/>
              <a:t>brussels</a:t>
            </a:r>
            <a:r>
              <a:rPr lang="nb-NO" dirty="0"/>
              <a:t> </a:t>
            </a:r>
            <a:r>
              <a:rPr lang="nb-NO" dirty="0" err="1"/>
              <a:t>sprout</a:t>
            </a:r>
            <a:r>
              <a:rPr lang="nb-NO" dirty="0"/>
              <a:t> spring </a:t>
            </a: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nb-NO" dirty="0"/>
              <a:t>Per </a:t>
            </a:r>
            <a:r>
              <a:rPr lang="nb-NO" dirty="0" err="1"/>
              <a:t>onion</a:t>
            </a:r>
            <a:r>
              <a:rPr lang="nb-NO" dirty="0"/>
              <a:t> </a:t>
            </a:r>
            <a:r>
              <a:rPr lang="nb-NO" dirty="0" err="1"/>
              <a:t>soko</a:t>
            </a:r>
            <a:r>
              <a:rPr lang="nb-NO" dirty="0"/>
              <a:t> </a:t>
            </a:r>
            <a:r>
              <a:rPr lang="nb-NO" dirty="0" err="1"/>
              <a:t>mustard</a:t>
            </a:r>
            <a:r>
              <a:rPr lang="nb-NO" dirty="0"/>
              <a:t> </a:t>
            </a:r>
            <a:r>
              <a:rPr lang="nb-NO" dirty="0" err="1"/>
              <a:t>bamboo</a:t>
            </a:r>
            <a:r>
              <a:rPr lang="nb-NO" dirty="0"/>
              <a:t> </a:t>
            </a:r>
            <a:r>
              <a:rPr lang="nb-NO" dirty="0" err="1"/>
              <a:t>shoot</a:t>
            </a:r>
            <a:r>
              <a:rPr lang="nb-NO" dirty="0"/>
              <a:t>. Bok </a:t>
            </a:r>
            <a:r>
              <a:rPr lang="nb-NO" dirty="0" err="1"/>
              <a:t>choy</a:t>
            </a:r>
            <a:r>
              <a:rPr lang="nb-NO" dirty="0"/>
              <a:t> melon </a:t>
            </a:r>
            <a:r>
              <a:rPr lang="nb-NO" dirty="0" err="1"/>
              <a:t>zucchini</a:t>
            </a:r>
            <a:r>
              <a:rPr lang="nb-NO" dirty="0"/>
              <a:t> </a:t>
            </a: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nb-NO" dirty="0"/>
              <a:t>Men </a:t>
            </a:r>
            <a:r>
              <a:rPr lang="nb-NO" dirty="0" err="1"/>
              <a:t>chicory</a:t>
            </a:r>
            <a:r>
              <a:rPr lang="nb-NO" dirty="0"/>
              <a:t> </a:t>
            </a:r>
            <a:r>
              <a:rPr lang="nb-NO" dirty="0" err="1"/>
              <a:t>catsear</a:t>
            </a:r>
            <a:r>
              <a:rPr lang="nb-NO" dirty="0"/>
              <a:t> </a:t>
            </a:r>
            <a:r>
              <a:rPr lang="nb-NO" dirty="0" err="1"/>
              <a:t>wattle</a:t>
            </a:r>
            <a:r>
              <a:rPr lang="nb-NO" dirty="0"/>
              <a:t> seed water </a:t>
            </a:r>
            <a:r>
              <a:rPr lang="nb-NO" dirty="0" err="1"/>
              <a:t>spinach</a:t>
            </a:r>
            <a:endParaRPr lang="nb-NO" sz="5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52809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>
            <a:extLst>
              <a:ext uri="{FF2B5EF4-FFF2-40B4-BE49-F238E27FC236}">
                <a16:creationId xmlns:a16="http://schemas.microsoft.com/office/drawing/2014/main" id="{DC88D91C-B8BA-43D4-89AC-9F4CBF203F14}"/>
              </a:ext>
            </a:extLst>
          </p:cNvPr>
          <p:cNvSpPr/>
          <p:nvPr/>
        </p:nvSpPr>
        <p:spPr>
          <a:xfrm>
            <a:off x="3792538" y="0"/>
            <a:ext cx="359886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bg1">
                    <a:lumMod val="50000"/>
                  </a:schemeClr>
                </a:solidFill>
              </a:rPr>
              <a:t>Felt for </a:t>
            </a:r>
          </a:p>
          <a:p>
            <a:pPr algn="ctr"/>
            <a:r>
              <a:rPr lang="nb-NO" dirty="0">
                <a:solidFill>
                  <a:schemeClr val="bg1">
                    <a:lumMod val="50000"/>
                  </a:schemeClr>
                </a:solidFill>
              </a:rPr>
              <a:t>Svar/klikk-alternativer</a:t>
            </a:r>
          </a:p>
          <a:p>
            <a:pPr algn="ctr"/>
            <a:endParaRPr lang="nb-NO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nb-NO" dirty="0">
                <a:solidFill>
                  <a:schemeClr val="bg1">
                    <a:lumMod val="50000"/>
                  </a:schemeClr>
                </a:solidFill>
              </a:rPr>
              <a:t>Bredde:10 cm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38E5AC7F-4980-4984-9AE2-29E3639A0A1A}"/>
              </a:ext>
            </a:extLst>
          </p:cNvPr>
          <p:cNvSpPr/>
          <p:nvPr/>
        </p:nvSpPr>
        <p:spPr>
          <a:xfrm>
            <a:off x="7400924" y="0"/>
            <a:ext cx="4788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bg1">
                    <a:lumMod val="50000"/>
                  </a:schemeClr>
                </a:solidFill>
              </a:rPr>
              <a:t>Felt for</a:t>
            </a:r>
          </a:p>
          <a:p>
            <a:pPr algn="ctr"/>
            <a:r>
              <a:rPr lang="nb-NO" dirty="0">
                <a:solidFill>
                  <a:schemeClr val="bg1">
                    <a:lumMod val="50000"/>
                  </a:schemeClr>
                </a:solidFill>
              </a:rPr>
              <a:t>Respons/innspill/riktig/galt-svar</a:t>
            </a:r>
          </a:p>
          <a:p>
            <a:pPr algn="ctr"/>
            <a:endParaRPr lang="nb-NO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nb-NO" dirty="0">
                <a:solidFill>
                  <a:schemeClr val="bg1">
                    <a:lumMod val="50000"/>
                  </a:schemeClr>
                </a:solidFill>
              </a:rPr>
              <a:t>Bredde:13,3 cm</a:t>
            </a:r>
          </a:p>
          <a:p>
            <a:pPr algn="ctr"/>
            <a:endParaRPr lang="nb-NO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D2FD2FAD-1926-4D7E-8E81-2806FE7D72E8}"/>
              </a:ext>
            </a:extLst>
          </p:cNvPr>
          <p:cNvSpPr>
            <a:spLocks/>
          </p:cNvSpPr>
          <p:nvPr/>
        </p:nvSpPr>
        <p:spPr>
          <a:xfrm>
            <a:off x="4143376" y="1406921"/>
            <a:ext cx="7560000" cy="450000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t" anchorCtr="0"/>
          <a:lstStyle/>
          <a:p>
            <a:pPr algn="ctr"/>
            <a:endParaRPr lang="nb-NO" dirty="0">
              <a:solidFill>
                <a:schemeClr val="bg2">
                  <a:lumMod val="65000"/>
                </a:schemeClr>
              </a:solidFill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795AE73E-EADF-417E-8EC3-283CFE43BE3D}"/>
              </a:ext>
            </a:extLst>
          </p:cNvPr>
          <p:cNvSpPr/>
          <p:nvPr/>
        </p:nvSpPr>
        <p:spPr>
          <a:xfrm>
            <a:off x="0" y="0"/>
            <a:ext cx="3792538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bg1">
                    <a:lumMod val="50000"/>
                  </a:schemeClr>
                </a:solidFill>
              </a:rPr>
              <a:t>Felt for</a:t>
            </a:r>
          </a:p>
          <a:p>
            <a:pPr algn="ctr"/>
            <a:r>
              <a:rPr lang="nb-NO" dirty="0">
                <a:solidFill>
                  <a:schemeClr val="bg1">
                    <a:lumMod val="50000"/>
                  </a:schemeClr>
                </a:solidFill>
              </a:rPr>
              <a:t>Oppgave/tekst/instrukser</a:t>
            </a:r>
          </a:p>
          <a:p>
            <a:pPr algn="ctr"/>
            <a:r>
              <a:rPr lang="nb-NO" dirty="0">
                <a:solidFill>
                  <a:schemeClr val="bg1">
                    <a:lumMod val="50000"/>
                  </a:schemeClr>
                </a:solidFill>
              </a:rPr>
              <a:t>Bilde/illustrasjon</a:t>
            </a:r>
          </a:p>
          <a:p>
            <a:pPr algn="ctr"/>
            <a:endParaRPr lang="nb-NO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nb-NO" dirty="0">
                <a:solidFill>
                  <a:schemeClr val="bg1">
                    <a:lumMod val="50000"/>
                  </a:schemeClr>
                </a:solidFill>
              </a:rPr>
              <a:t>Bredde:10,5 cm</a:t>
            </a:r>
          </a:p>
        </p:txBody>
      </p:sp>
      <p:cxnSp>
        <p:nvCxnSpPr>
          <p:cNvPr id="21" name="Rett linje 20">
            <a:extLst>
              <a:ext uri="{FF2B5EF4-FFF2-40B4-BE49-F238E27FC236}">
                <a16:creationId xmlns:a16="http://schemas.microsoft.com/office/drawing/2014/main" id="{C854006B-BD2A-4A67-AF9F-86F893C2569B}"/>
              </a:ext>
            </a:extLst>
          </p:cNvPr>
          <p:cNvCxnSpPr/>
          <p:nvPr/>
        </p:nvCxnSpPr>
        <p:spPr>
          <a:xfrm>
            <a:off x="11764652" y="25138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uppe 21">
            <a:extLst>
              <a:ext uri="{FF2B5EF4-FFF2-40B4-BE49-F238E27FC236}">
                <a16:creationId xmlns:a16="http://schemas.microsoft.com/office/drawing/2014/main" id="{D0AF03A6-686F-482D-8148-114F986DF2F9}"/>
              </a:ext>
            </a:extLst>
          </p:cNvPr>
          <p:cNvGrpSpPr/>
          <p:nvPr/>
        </p:nvGrpSpPr>
        <p:grpSpPr>
          <a:xfrm>
            <a:off x="11892022" y="251381"/>
            <a:ext cx="113121" cy="173657"/>
            <a:chOff x="11764652" y="251381"/>
            <a:chExt cx="113121" cy="173657"/>
          </a:xfrm>
        </p:grpSpPr>
        <p:cxnSp>
          <p:nvCxnSpPr>
            <p:cNvPr id="23" name="Rett linje 22">
              <a:extLst>
                <a:ext uri="{FF2B5EF4-FFF2-40B4-BE49-F238E27FC236}">
                  <a16:creationId xmlns:a16="http://schemas.microsoft.com/office/drawing/2014/main" id="{23C2E0B3-447C-486E-9972-CB372E135FFA}"/>
                </a:ext>
              </a:extLst>
            </p:cNvPr>
            <p:cNvCxnSpPr/>
            <p:nvPr/>
          </p:nvCxnSpPr>
          <p:spPr>
            <a:xfrm>
              <a:off x="11764652" y="251381"/>
              <a:ext cx="113121" cy="172825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tt linje 28">
              <a:extLst>
                <a:ext uri="{FF2B5EF4-FFF2-40B4-BE49-F238E27FC236}">
                  <a16:creationId xmlns:a16="http://schemas.microsoft.com/office/drawing/2014/main" id="{41998ACD-9234-48CE-8AED-57E4C0E0CBD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764652" y="252213"/>
              <a:ext cx="113121" cy="172825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uppe 29">
            <a:extLst>
              <a:ext uri="{FF2B5EF4-FFF2-40B4-BE49-F238E27FC236}">
                <a16:creationId xmlns:a16="http://schemas.microsoft.com/office/drawing/2014/main" id="{F327D00B-8ADB-404C-AE5C-2A02344C2DCD}"/>
              </a:ext>
            </a:extLst>
          </p:cNvPr>
          <p:cNvGrpSpPr/>
          <p:nvPr/>
        </p:nvGrpSpPr>
        <p:grpSpPr>
          <a:xfrm>
            <a:off x="193221" y="6096744"/>
            <a:ext cx="602082" cy="582871"/>
            <a:chOff x="193221" y="6096744"/>
            <a:chExt cx="602082" cy="582871"/>
          </a:xfrm>
        </p:grpSpPr>
        <p:sp>
          <p:nvSpPr>
            <p:cNvPr id="31" name="Ellipse 30">
              <a:extLst>
                <a:ext uri="{FF2B5EF4-FFF2-40B4-BE49-F238E27FC236}">
                  <a16:creationId xmlns:a16="http://schemas.microsoft.com/office/drawing/2014/main" id="{74685D63-42EC-47B8-B3D9-57EB83AAF707}"/>
                </a:ext>
              </a:extLst>
            </p:cNvPr>
            <p:cNvSpPr/>
            <p:nvPr/>
          </p:nvSpPr>
          <p:spPr>
            <a:xfrm flipH="1">
              <a:off x="193221" y="6096744"/>
              <a:ext cx="602082" cy="582871"/>
            </a:xfrm>
            <a:prstGeom prst="ellipse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2" name="Frihåndsform: figur 31">
              <a:extLst>
                <a:ext uri="{FF2B5EF4-FFF2-40B4-BE49-F238E27FC236}">
                  <a16:creationId xmlns:a16="http://schemas.microsoft.com/office/drawing/2014/main" id="{FA287619-1D30-4639-B44C-DC7E656DAFF4}"/>
                </a:ext>
              </a:extLst>
            </p:cNvPr>
            <p:cNvSpPr/>
            <p:nvPr/>
          </p:nvSpPr>
          <p:spPr>
            <a:xfrm flipH="1">
              <a:off x="361129" y="6293510"/>
              <a:ext cx="202824" cy="189338"/>
            </a:xfrm>
            <a:custGeom>
              <a:avLst/>
              <a:gdLst>
                <a:gd name="connsiteX0" fmla="*/ 0 w 93443"/>
                <a:gd name="connsiteY0" fmla="*/ 0 h 90105"/>
                <a:gd name="connsiteX1" fmla="*/ 93443 w 93443"/>
                <a:gd name="connsiteY1" fmla="*/ 50058 h 90105"/>
                <a:gd name="connsiteX2" fmla="*/ 3338 w 93443"/>
                <a:gd name="connsiteY2" fmla="*/ 90105 h 90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3443" h="90105">
                  <a:moveTo>
                    <a:pt x="0" y="0"/>
                  </a:moveTo>
                  <a:lnTo>
                    <a:pt x="93443" y="50058"/>
                  </a:lnTo>
                  <a:lnTo>
                    <a:pt x="3338" y="90105"/>
                  </a:lnTo>
                </a:path>
              </a:pathLst>
            </a:custGeom>
            <a:noFill/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  <p:grpSp>
        <p:nvGrpSpPr>
          <p:cNvPr id="33" name="Gruppe 32">
            <a:extLst>
              <a:ext uri="{FF2B5EF4-FFF2-40B4-BE49-F238E27FC236}">
                <a16:creationId xmlns:a16="http://schemas.microsoft.com/office/drawing/2014/main" id="{6484430D-8AA4-4BA6-9A2F-4D94723BF196}"/>
              </a:ext>
            </a:extLst>
          </p:cNvPr>
          <p:cNvGrpSpPr/>
          <p:nvPr/>
        </p:nvGrpSpPr>
        <p:grpSpPr>
          <a:xfrm>
            <a:off x="11437877" y="252213"/>
            <a:ext cx="257377" cy="172825"/>
            <a:chOff x="471714" y="319314"/>
            <a:chExt cx="428172" cy="195943"/>
          </a:xfrm>
        </p:grpSpPr>
        <p:cxnSp>
          <p:nvCxnSpPr>
            <p:cNvPr id="34" name="Rett linje 33">
              <a:extLst>
                <a:ext uri="{FF2B5EF4-FFF2-40B4-BE49-F238E27FC236}">
                  <a16:creationId xmlns:a16="http://schemas.microsoft.com/office/drawing/2014/main" id="{A4D3F07F-C7A7-4AE7-85BE-DFF0FD32BF17}"/>
                </a:ext>
              </a:extLst>
            </p:cNvPr>
            <p:cNvCxnSpPr/>
            <p:nvPr/>
          </p:nvCxnSpPr>
          <p:spPr>
            <a:xfrm>
              <a:off x="471714" y="319314"/>
              <a:ext cx="42817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Rett linje 34">
              <a:extLst>
                <a:ext uri="{FF2B5EF4-FFF2-40B4-BE49-F238E27FC236}">
                  <a16:creationId xmlns:a16="http://schemas.microsoft.com/office/drawing/2014/main" id="{D885B11A-F1FB-4A53-BABA-F45B6851F4DF}"/>
                </a:ext>
              </a:extLst>
            </p:cNvPr>
            <p:cNvCxnSpPr/>
            <p:nvPr/>
          </p:nvCxnSpPr>
          <p:spPr>
            <a:xfrm>
              <a:off x="471714" y="417285"/>
              <a:ext cx="42817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Rett linje 35">
              <a:extLst>
                <a:ext uri="{FF2B5EF4-FFF2-40B4-BE49-F238E27FC236}">
                  <a16:creationId xmlns:a16="http://schemas.microsoft.com/office/drawing/2014/main" id="{94CFBD4F-21ED-4AC2-B1F0-601AD2D755F8}"/>
                </a:ext>
              </a:extLst>
            </p:cNvPr>
            <p:cNvCxnSpPr/>
            <p:nvPr/>
          </p:nvCxnSpPr>
          <p:spPr>
            <a:xfrm>
              <a:off x="471714" y="515257"/>
              <a:ext cx="42817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uppe 36">
            <a:extLst>
              <a:ext uri="{FF2B5EF4-FFF2-40B4-BE49-F238E27FC236}">
                <a16:creationId xmlns:a16="http://schemas.microsoft.com/office/drawing/2014/main" id="{B3E68389-1510-4F67-A6CE-F0F35CDA98CA}"/>
              </a:ext>
            </a:extLst>
          </p:cNvPr>
          <p:cNvGrpSpPr/>
          <p:nvPr/>
        </p:nvGrpSpPr>
        <p:grpSpPr>
          <a:xfrm flipH="1">
            <a:off x="11431533" y="6096744"/>
            <a:ext cx="602082" cy="582871"/>
            <a:chOff x="193221" y="6096744"/>
            <a:chExt cx="602082" cy="582871"/>
          </a:xfrm>
        </p:grpSpPr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432DD6E7-E883-476D-8500-8F1766597243}"/>
                </a:ext>
              </a:extLst>
            </p:cNvPr>
            <p:cNvSpPr/>
            <p:nvPr/>
          </p:nvSpPr>
          <p:spPr>
            <a:xfrm flipH="1">
              <a:off x="193221" y="6096744"/>
              <a:ext cx="602082" cy="582871"/>
            </a:xfrm>
            <a:prstGeom prst="ellipse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9" name="Frihåndsform: figur 38">
              <a:extLst>
                <a:ext uri="{FF2B5EF4-FFF2-40B4-BE49-F238E27FC236}">
                  <a16:creationId xmlns:a16="http://schemas.microsoft.com/office/drawing/2014/main" id="{3CCC34DF-2892-4448-83AC-AF58DFAEED7C}"/>
                </a:ext>
              </a:extLst>
            </p:cNvPr>
            <p:cNvSpPr/>
            <p:nvPr/>
          </p:nvSpPr>
          <p:spPr>
            <a:xfrm flipH="1">
              <a:off x="361129" y="6293510"/>
              <a:ext cx="202824" cy="189338"/>
            </a:xfrm>
            <a:custGeom>
              <a:avLst/>
              <a:gdLst>
                <a:gd name="connsiteX0" fmla="*/ 0 w 93443"/>
                <a:gd name="connsiteY0" fmla="*/ 0 h 90105"/>
                <a:gd name="connsiteX1" fmla="*/ 93443 w 93443"/>
                <a:gd name="connsiteY1" fmla="*/ 50058 h 90105"/>
                <a:gd name="connsiteX2" fmla="*/ 3338 w 93443"/>
                <a:gd name="connsiteY2" fmla="*/ 90105 h 90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3443" h="90105">
                  <a:moveTo>
                    <a:pt x="0" y="0"/>
                  </a:moveTo>
                  <a:lnTo>
                    <a:pt x="93443" y="50058"/>
                  </a:lnTo>
                  <a:lnTo>
                    <a:pt x="3338" y="90105"/>
                  </a:lnTo>
                </a:path>
              </a:pathLst>
            </a:custGeom>
            <a:noFill/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  <p:sp>
        <p:nvSpPr>
          <p:cNvPr id="19" name="Tittel 24">
            <a:extLst>
              <a:ext uri="{FF2B5EF4-FFF2-40B4-BE49-F238E27FC236}">
                <a16:creationId xmlns:a16="http://schemas.microsoft.com/office/drawing/2014/main" id="{DB4D0515-A096-4D32-AA3C-C6AD3CFA144A}"/>
              </a:ext>
            </a:extLst>
          </p:cNvPr>
          <p:cNvSpPr txBox="1">
            <a:spLocks/>
          </p:cNvSpPr>
          <p:nvPr/>
        </p:nvSpPr>
        <p:spPr>
          <a:xfrm>
            <a:off x="489257" y="227477"/>
            <a:ext cx="10970906" cy="1325563"/>
          </a:xfrm>
          <a:prstGeom prst="rect">
            <a:avLst/>
          </a:prstGeom>
        </p:spPr>
        <p:txBody>
          <a:bodyPr anchor="ctr" anchorCtr="0"/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dirty="0"/>
              <a:t>Grid</a:t>
            </a: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68E44FA5-BB2A-44E2-BF33-BC1960627A2B}"/>
              </a:ext>
            </a:extLst>
          </p:cNvPr>
          <p:cNvSpPr txBox="1"/>
          <p:nvPr/>
        </p:nvSpPr>
        <p:spPr>
          <a:xfrm>
            <a:off x="8995647" y="1394959"/>
            <a:ext cx="30585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>
                <a:solidFill>
                  <a:schemeClr val="accent4">
                    <a:lumMod val="50000"/>
                  </a:schemeClr>
                </a:solidFill>
              </a:rPr>
              <a:t>Felt for video, foto, illustrasjon kart mm</a:t>
            </a:r>
          </a:p>
        </p:txBody>
      </p:sp>
    </p:spTree>
    <p:extLst>
      <p:ext uri="{BB962C8B-B14F-4D97-AF65-F5344CB8AC3E}">
        <p14:creationId xmlns:p14="http://schemas.microsoft.com/office/powerpoint/2010/main" val="280565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ssholder for innhold 3">
            <a:extLst>
              <a:ext uri="{FF2B5EF4-FFF2-40B4-BE49-F238E27FC236}">
                <a16:creationId xmlns:a16="http://schemas.microsoft.com/office/drawing/2014/main" id="{47AF0C21-5207-448C-B6D7-4BEB986D4FF2}"/>
              </a:ext>
            </a:extLst>
          </p:cNvPr>
          <p:cNvSpPr txBox="1">
            <a:spLocks/>
          </p:cNvSpPr>
          <p:nvPr/>
        </p:nvSpPr>
        <p:spPr>
          <a:xfrm>
            <a:off x="489257" y="1672192"/>
            <a:ext cx="7440824" cy="15023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nb-NO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Fargebruk i e-læringskursene tilpasses tema og bilder i kurset. Det vil si at farger  i overskrifter, grafiske elementer, grafer og illustrasjoner kan velges fritt </a:t>
            </a:r>
            <a:r>
              <a:rPr lang="nb-NO" sz="14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forutsatt god universell utforming</a:t>
            </a:r>
            <a:r>
              <a:rPr lang="nb-NO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nb-NO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Farger brukt i denne malen er ment veiledende.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lang="nb-NO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Tittel 24">
            <a:extLst>
              <a:ext uri="{FF2B5EF4-FFF2-40B4-BE49-F238E27FC236}">
                <a16:creationId xmlns:a16="http://schemas.microsoft.com/office/drawing/2014/main" id="{4323C131-F59F-4EE1-A5BB-9C507D83D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257" y="227477"/>
            <a:ext cx="10970906" cy="1325563"/>
          </a:xfrm>
        </p:spPr>
        <p:txBody>
          <a:bodyPr/>
          <a:lstStyle/>
          <a:p>
            <a:r>
              <a:rPr lang="nb-NO" dirty="0"/>
              <a:t>Farger</a:t>
            </a:r>
          </a:p>
        </p:txBody>
      </p:sp>
    </p:spTree>
    <p:extLst>
      <p:ext uri="{BB962C8B-B14F-4D97-AF65-F5344CB8AC3E}">
        <p14:creationId xmlns:p14="http://schemas.microsoft.com/office/powerpoint/2010/main" val="1964750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tel 24">
            <a:extLst>
              <a:ext uri="{FF2B5EF4-FFF2-40B4-BE49-F238E27FC236}">
                <a16:creationId xmlns:a16="http://schemas.microsoft.com/office/drawing/2014/main" id="{4323C131-F59F-4EE1-A5BB-9C507D83D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Navigeringsknapper og grafiske elementer</a:t>
            </a:r>
          </a:p>
        </p:txBody>
      </p:sp>
      <p:grpSp>
        <p:nvGrpSpPr>
          <p:cNvPr id="22" name="Gruppe 21">
            <a:extLst>
              <a:ext uri="{FF2B5EF4-FFF2-40B4-BE49-F238E27FC236}">
                <a16:creationId xmlns:a16="http://schemas.microsoft.com/office/drawing/2014/main" id="{0BFA6989-4497-489A-898C-206655F7CBE7}"/>
              </a:ext>
            </a:extLst>
          </p:cNvPr>
          <p:cNvGrpSpPr/>
          <p:nvPr/>
        </p:nvGrpSpPr>
        <p:grpSpPr>
          <a:xfrm>
            <a:off x="538286" y="1506376"/>
            <a:ext cx="602082" cy="582871"/>
            <a:chOff x="193221" y="6096744"/>
            <a:chExt cx="602082" cy="582871"/>
          </a:xfrm>
        </p:grpSpPr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AC41A28A-78AC-4E16-AEE2-FC86DED74C16}"/>
                </a:ext>
              </a:extLst>
            </p:cNvPr>
            <p:cNvSpPr/>
            <p:nvPr/>
          </p:nvSpPr>
          <p:spPr>
            <a:xfrm flipH="1">
              <a:off x="193221" y="6096744"/>
              <a:ext cx="602082" cy="582871"/>
            </a:xfrm>
            <a:prstGeom prst="ellipse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6" name="Frihåndsform: figur 25">
              <a:extLst>
                <a:ext uri="{FF2B5EF4-FFF2-40B4-BE49-F238E27FC236}">
                  <a16:creationId xmlns:a16="http://schemas.microsoft.com/office/drawing/2014/main" id="{EB0A7FDC-EB88-441F-A8B0-FE80DFB0F0B5}"/>
                </a:ext>
              </a:extLst>
            </p:cNvPr>
            <p:cNvSpPr/>
            <p:nvPr/>
          </p:nvSpPr>
          <p:spPr>
            <a:xfrm flipH="1">
              <a:off x="361129" y="6293510"/>
              <a:ext cx="202824" cy="189338"/>
            </a:xfrm>
            <a:custGeom>
              <a:avLst/>
              <a:gdLst>
                <a:gd name="connsiteX0" fmla="*/ 0 w 93443"/>
                <a:gd name="connsiteY0" fmla="*/ 0 h 90105"/>
                <a:gd name="connsiteX1" fmla="*/ 93443 w 93443"/>
                <a:gd name="connsiteY1" fmla="*/ 50058 h 90105"/>
                <a:gd name="connsiteX2" fmla="*/ 3338 w 93443"/>
                <a:gd name="connsiteY2" fmla="*/ 90105 h 90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3443" h="90105">
                  <a:moveTo>
                    <a:pt x="0" y="0"/>
                  </a:moveTo>
                  <a:lnTo>
                    <a:pt x="93443" y="50058"/>
                  </a:lnTo>
                  <a:lnTo>
                    <a:pt x="3338" y="90105"/>
                  </a:lnTo>
                </a:path>
              </a:pathLst>
            </a:custGeom>
            <a:noFill/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889B5E25-9534-4587-81D0-49E5619D64F3}"/>
              </a:ext>
            </a:extLst>
          </p:cNvPr>
          <p:cNvGrpSpPr/>
          <p:nvPr/>
        </p:nvGrpSpPr>
        <p:grpSpPr>
          <a:xfrm>
            <a:off x="538286" y="2410127"/>
            <a:ext cx="257377" cy="172825"/>
            <a:chOff x="471714" y="319314"/>
            <a:chExt cx="428172" cy="195943"/>
          </a:xfrm>
        </p:grpSpPr>
        <p:cxnSp>
          <p:nvCxnSpPr>
            <p:cNvPr id="28" name="Rett linje 27">
              <a:extLst>
                <a:ext uri="{FF2B5EF4-FFF2-40B4-BE49-F238E27FC236}">
                  <a16:creationId xmlns:a16="http://schemas.microsoft.com/office/drawing/2014/main" id="{CE37C521-9C69-4786-A511-6D5F49F56F38}"/>
                </a:ext>
              </a:extLst>
            </p:cNvPr>
            <p:cNvCxnSpPr/>
            <p:nvPr/>
          </p:nvCxnSpPr>
          <p:spPr>
            <a:xfrm>
              <a:off x="471714" y="319314"/>
              <a:ext cx="42817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tt linje 28">
              <a:extLst>
                <a:ext uri="{FF2B5EF4-FFF2-40B4-BE49-F238E27FC236}">
                  <a16:creationId xmlns:a16="http://schemas.microsoft.com/office/drawing/2014/main" id="{CCD22BB3-7D16-4B04-9DA5-B4BF36A21F96}"/>
                </a:ext>
              </a:extLst>
            </p:cNvPr>
            <p:cNvCxnSpPr/>
            <p:nvPr/>
          </p:nvCxnSpPr>
          <p:spPr>
            <a:xfrm>
              <a:off x="471714" y="417285"/>
              <a:ext cx="42817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tt linje 29">
              <a:extLst>
                <a:ext uri="{FF2B5EF4-FFF2-40B4-BE49-F238E27FC236}">
                  <a16:creationId xmlns:a16="http://schemas.microsoft.com/office/drawing/2014/main" id="{6BEDF217-F9E4-4B0A-9788-10714944317A}"/>
                </a:ext>
              </a:extLst>
            </p:cNvPr>
            <p:cNvCxnSpPr/>
            <p:nvPr/>
          </p:nvCxnSpPr>
          <p:spPr>
            <a:xfrm>
              <a:off x="471714" y="515257"/>
              <a:ext cx="42817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uppe 30">
            <a:extLst>
              <a:ext uri="{FF2B5EF4-FFF2-40B4-BE49-F238E27FC236}">
                <a16:creationId xmlns:a16="http://schemas.microsoft.com/office/drawing/2014/main" id="{B3E2D933-122A-4F08-8CA3-ADC2B97E2D57}"/>
              </a:ext>
            </a:extLst>
          </p:cNvPr>
          <p:cNvGrpSpPr/>
          <p:nvPr/>
        </p:nvGrpSpPr>
        <p:grpSpPr>
          <a:xfrm flipH="1">
            <a:off x="1447595" y="1506376"/>
            <a:ext cx="602082" cy="582871"/>
            <a:chOff x="193221" y="6096744"/>
            <a:chExt cx="602082" cy="582871"/>
          </a:xfrm>
        </p:grpSpPr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7B00983F-5CDF-43D4-8710-9CFA9944FADD}"/>
                </a:ext>
              </a:extLst>
            </p:cNvPr>
            <p:cNvSpPr/>
            <p:nvPr/>
          </p:nvSpPr>
          <p:spPr>
            <a:xfrm flipH="1">
              <a:off x="193221" y="6096744"/>
              <a:ext cx="602082" cy="582871"/>
            </a:xfrm>
            <a:prstGeom prst="ellipse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3" name="Frihåndsform: figur 32">
              <a:extLst>
                <a:ext uri="{FF2B5EF4-FFF2-40B4-BE49-F238E27FC236}">
                  <a16:creationId xmlns:a16="http://schemas.microsoft.com/office/drawing/2014/main" id="{E649C038-4FCC-4BC7-B9A2-24DA810CFBB3}"/>
                </a:ext>
              </a:extLst>
            </p:cNvPr>
            <p:cNvSpPr/>
            <p:nvPr/>
          </p:nvSpPr>
          <p:spPr>
            <a:xfrm flipH="1">
              <a:off x="361129" y="6293510"/>
              <a:ext cx="202824" cy="189338"/>
            </a:xfrm>
            <a:custGeom>
              <a:avLst/>
              <a:gdLst>
                <a:gd name="connsiteX0" fmla="*/ 0 w 93443"/>
                <a:gd name="connsiteY0" fmla="*/ 0 h 90105"/>
                <a:gd name="connsiteX1" fmla="*/ 93443 w 93443"/>
                <a:gd name="connsiteY1" fmla="*/ 50058 h 90105"/>
                <a:gd name="connsiteX2" fmla="*/ 3338 w 93443"/>
                <a:gd name="connsiteY2" fmla="*/ 90105 h 90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3443" h="90105">
                  <a:moveTo>
                    <a:pt x="0" y="0"/>
                  </a:moveTo>
                  <a:lnTo>
                    <a:pt x="93443" y="50058"/>
                  </a:lnTo>
                  <a:lnTo>
                    <a:pt x="3338" y="90105"/>
                  </a:lnTo>
                </a:path>
              </a:pathLst>
            </a:custGeom>
            <a:noFill/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  <p:sp>
        <p:nvSpPr>
          <p:cNvPr id="2" name="TekstSylinder 1">
            <a:extLst>
              <a:ext uri="{FF2B5EF4-FFF2-40B4-BE49-F238E27FC236}">
                <a16:creationId xmlns:a16="http://schemas.microsoft.com/office/drawing/2014/main" id="{325D67F4-F825-4A7B-B4E7-75B005503EED}"/>
              </a:ext>
            </a:extLst>
          </p:cNvPr>
          <p:cNvSpPr txBox="1"/>
          <p:nvPr/>
        </p:nvSpPr>
        <p:spPr>
          <a:xfrm>
            <a:off x="905864" y="2342651"/>
            <a:ext cx="8918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meny</a:t>
            </a:r>
          </a:p>
        </p:txBody>
      </p:sp>
      <p:sp>
        <p:nvSpPr>
          <p:cNvPr id="34" name="TekstSylinder 33">
            <a:extLst>
              <a:ext uri="{FF2B5EF4-FFF2-40B4-BE49-F238E27FC236}">
                <a16:creationId xmlns:a16="http://schemas.microsoft.com/office/drawing/2014/main" id="{01241793-F77A-4EF0-AC62-E3C0D336FDC9}"/>
              </a:ext>
            </a:extLst>
          </p:cNvPr>
          <p:cNvSpPr txBox="1"/>
          <p:nvPr/>
        </p:nvSpPr>
        <p:spPr>
          <a:xfrm>
            <a:off x="2170721" y="1619100"/>
            <a:ext cx="27236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bla framover / bakover</a:t>
            </a:r>
          </a:p>
        </p:txBody>
      </p:sp>
      <p:grpSp>
        <p:nvGrpSpPr>
          <p:cNvPr id="35" name="Gruppe 34">
            <a:extLst>
              <a:ext uri="{FF2B5EF4-FFF2-40B4-BE49-F238E27FC236}">
                <a16:creationId xmlns:a16="http://schemas.microsoft.com/office/drawing/2014/main" id="{75F9ED05-BC97-4310-9155-63B545546C0B}"/>
              </a:ext>
            </a:extLst>
          </p:cNvPr>
          <p:cNvGrpSpPr/>
          <p:nvPr/>
        </p:nvGrpSpPr>
        <p:grpSpPr>
          <a:xfrm>
            <a:off x="2063072" y="2409711"/>
            <a:ext cx="113121" cy="173657"/>
            <a:chOff x="11764652" y="251381"/>
            <a:chExt cx="113121" cy="173657"/>
          </a:xfrm>
        </p:grpSpPr>
        <p:cxnSp>
          <p:nvCxnSpPr>
            <p:cNvPr id="36" name="Rett linje 35">
              <a:extLst>
                <a:ext uri="{FF2B5EF4-FFF2-40B4-BE49-F238E27FC236}">
                  <a16:creationId xmlns:a16="http://schemas.microsoft.com/office/drawing/2014/main" id="{915D4DDF-4DFC-4127-A9F8-268984538D82}"/>
                </a:ext>
              </a:extLst>
            </p:cNvPr>
            <p:cNvCxnSpPr/>
            <p:nvPr/>
          </p:nvCxnSpPr>
          <p:spPr>
            <a:xfrm>
              <a:off x="11764652" y="251381"/>
              <a:ext cx="113121" cy="172825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Rett linje 36">
              <a:extLst>
                <a:ext uri="{FF2B5EF4-FFF2-40B4-BE49-F238E27FC236}">
                  <a16:creationId xmlns:a16="http://schemas.microsoft.com/office/drawing/2014/main" id="{7F039C52-5EA7-477B-9CB6-1D9B04D15BB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764652" y="252213"/>
              <a:ext cx="113121" cy="172825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kstSylinder 37">
            <a:extLst>
              <a:ext uri="{FF2B5EF4-FFF2-40B4-BE49-F238E27FC236}">
                <a16:creationId xmlns:a16="http://schemas.microsoft.com/office/drawing/2014/main" id="{47C43C34-5032-4535-803F-2F90B2A2B4FD}"/>
              </a:ext>
            </a:extLst>
          </p:cNvPr>
          <p:cNvSpPr txBox="1"/>
          <p:nvPr/>
        </p:nvSpPr>
        <p:spPr>
          <a:xfrm>
            <a:off x="2214526" y="2342651"/>
            <a:ext cx="8918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lukk</a:t>
            </a:r>
          </a:p>
        </p:txBody>
      </p:sp>
      <p:pic>
        <p:nvPicPr>
          <p:cNvPr id="39" name="Grafikk 38" descr="Informasjon">
            <a:extLst>
              <a:ext uri="{FF2B5EF4-FFF2-40B4-BE49-F238E27FC236}">
                <a16:creationId xmlns:a16="http://schemas.microsoft.com/office/drawing/2014/main" id="{8C215CC3-8D43-4BD3-903D-1A29B03B5A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8286" y="2871194"/>
            <a:ext cx="390630" cy="390630"/>
          </a:xfrm>
          <a:prstGeom prst="rect">
            <a:avLst/>
          </a:prstGeom>
        </p:spPr>
      </p:pic>
      <p:sp>
        <p:nvSpPr>
          <p:cNvPr id="40" name="TekstSylinder 39">
            <a:extLst>
              <a:ext uri="{FF2B5EF4-FFF2-40B4-BE49-F238E27FC236}">
                <a16:creationId xmlns:a16="http://schemas.microsoft.com/office/drawing/2014/main" id="{62FAD72B-AC4E-475A-90FF-B3FBC708ACC7}"/>
              </a:ext>
            </a:extLst>
          </p:cNvPr>
          <p:cNvSpPr txBox="1"/>
          <p:nvPr/>
        </p:nvSpPr>
        <p:spPr>
          <a:xfrm>
            <a:off x="905864" y="2870646"/>
            <a:ext cx="40674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i="1" dirty="0"/>
              <a:t>Informasjon, tekst settes i kursiv 18 </a:t>
            </a:r>
            <a:r>
              <a:rPr lang="nb-NO" sz="1600" i="1" dirty="0" err="1"/>
              <a:t>pt</a:t>
            </a:r>
            <a:endParaRPr lang="nb-NO" sz="1600" i="1" dirty="0"/>
          </a:p>
        </p:txBody>
      </p:sp>
      <p:sp>
        <p:nvSpPr>
          <p:cNvPr id="70" name="Rektangel 69">
            <a:extLst>
              <a:ext uri="{FF2B5EF4-FFF2-40B4-BE49-F238E27FC236}">
                <a16:creationId xmlns:a16="http://schemas.microsoft.com/office/drawing/2014/main" id="{73F554CB-F084-4634-A3E4-8C1AB72AEB83}"/>
              </a:ext>
            </a:extLst>
          </p:cNvPr>
          <p:cNvSpPr/>
          <p:nvPr/>
        </p:nvSpPr>
        <p:spPr>
          <a:xfrm>
            <a:off x="5842551" y="2461039"/>
            <a:ext cx="1245853" cy="9365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C160B8F1-AEEE-4FF5-ACB5-CE80276E4D92}"/>
              </a:ext>
            </a:extLst>
          </p:cNvPr>
          <p:cNvSpPr/>
          <p:nvPr/>
        </p:nvSpPr>
        <p:spPr>
          <a:xfrm>
            <a:off x="6745713" y="1488964"/>
            <a:ext cx="317768" cy="317768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</a:t>
            </a:r>
          </a:p>
        </p:txBody>
      </p:sp>
      <p:sp>
        <p:nvSpPr>
          <p:cNvPr id="72" name="TekstSylinder 71">
            <a:extLst>
              <a:ext uri="{FF2B5EF4-FFF2-40B4-BE49-F238E27FC236}">
                <a16:creationId xmlns:a16="http://schemas.microsoft.com/office/drawing/2014/main" id="{7390EE0E-31F1-4629-BA58-8E0840D0B834}"/>
              </a:ext>
            </a:extLst>
          </p:cNvPr>
          <p:cNvSpPr txBox="1"/>
          <p:nvPr/>
        </p:nvSpPr>
        <p:spPr>
          <a:xfrm>
            <a:off x="7151134" y="1431557"/>
            <a:ext cx="4029135" cy="84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 Semibold" panose="020B0706030804020204" pitchFamily="34" charset="0"/>
                <a:cs typeface="Open Sans Semibold" panose="020B0706030804020204" pitchFamily="34" charset="0"/>
              </a:rPr>
              <a:t>Nummereringssirkler/hot spots/Ikoner PPT</a:t>
            </a:r>
            <a:endParaRPr kumimoji="0" lang="nb-NO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 Light" panose="020B0306030504020204" pitchFamily="34" charset="0"/>
                <a:cs typeface="Open Sans Light" panose="020B0306030504020204" pitchFamily="34" charset="0"/>
              </a:rPr>
              <a:t>Plasseres alltid øverst til venstre og sentrert vertikalt på rammen. </a:t>
            </a:r>
            <a:endParaRPr lang="nb-NO" sz="1400" dirty="0">
              <a:solidFill>
                <a:prstClr val="black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3" name="TekstSylinder 72">
            <a:extLst>
              <a:ext uri="{FF2B5EF4-FFF2-40B4-BE49-F238E27FC236}">
                <a16:creationId xmlns:a16="http://schemas.microsoft.com/office/drawing/2014/main" id="{0BA13E51-3452-4C98-87C4-D81FCEDEA22F}"/>
              </a:ext>
            </a:extLst>
          </p:cNvPr>
          <p:cNvSpPr txBox="1"/>
          <p:nvPr/>
        </p:nvSpPr>
        <p:spPr>
          <a:xfrm>
            <a:off x="7163818" y="2409711"/>
            <a:ext cx="4278352" cy="1108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 Semibold" panose="020B0706030804020204" pitchFamily="34" charset="0"/>
                <a:cs typeface="Open Sans Semibold" panose="020B0706030804020204" pitchFamily="34" charset="0"/>
              </a:rPr>
              <a:t>Bilderamme</a:t>
            </a:r>
          </a:p>
          <a:p>
            <a:pPr marL="171450" marR="0" lvl="0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 Light" panose="020B0306030504020204" pitchFamily="34" charset="0"/>
                <a:cs typeface="Open Sans Light" panose="020B0306030504020204" pitchFamily="34" charset="0"/>
              </a:rPr>
              <a:t>Subtil innramming med 0,25 </a:t>
            </a:r>
            <a:r>
              <a:rPr kumimoji="0" lang="nb-NO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 Light" panose="020B0306030504020204" pitchFamily="34" charset="0"/>
                <a:cs typeface="Open Sans Light" panose="020B0306030504020204" pitchFamily="34" charset="0"/>
              </a:rPr>
              <a:t>pt</a:t>
            </a: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 Light" panose="020B0306030504020204" pitchFamily="34" charset="0"/>
                <a:cs typeface="Open Sans Light" panose="020B0306030504020204" pitchFamily="34" charset="0"/>
              </a:rPr>
              <a:t> grå ramme definerer tydelig skille mellom illustrasjon og bakgrunn. </a:t>
            </a: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 Semibold" panose="020B0706030804020204" pitchFamily="34" charset="0"/>
                <a:cs typeface="Open Sans Semibold" panose="020B0706030804020204" pitchFamily="34" charset="0"/>
              </a:rPr>
              <a:t>Grå farge RGB: </a:t>
            </a: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 Light" panose="020B0306030504020204" pitchFamily="34" charset="0"/>
                <a:cs typeface="Open Sans Light" panose="020B0306030504020204" pitchFamily="34" charset="0"/>
              </a:rPr>
              <a:t>127, 127, 127</a:t>
            </a:r>
          </a:p>
        </p:txBody>
      </p:sp>
      <p:sp>
        <p:nvSpPr>
          <p:cNvPr id="74" name="TekstSylinder 73">
            <a:extLst>
              <a:ext uri="{FF2B5EF4-FFF2-40B4-BE49-F238E27FC236}">
                <a16:creationId xmlns:a16="http://schemas.microsoft.com/office/drawing/2014/main" id="{3708C2E6-FD3E-41B5-8B04-27B3E1DC3AA4}"/>
              </a:ext>
            </a:extLst>
          </p:cNvPr>
          <p:cNvSpPr txBox="1"/>
          <p:nvPr/>
        </p:nvSpPr>
        <p:spPr>
          <a:xfrm>
            <a:off x="7151134" y="3730617"/>
            <a:ext cx="4766867" cy="1039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 Semibold" panose="020B0706030804020204" pitchFamily="34" charset="0"/>
                <a:cs typeface="Open Sans Semibold" panose="020B0706030804020204" pitchFamily="34" charset="0"/>
              </a:rPr>
              <a:t>Retningspil</a:t>
            </a:r>
          </a:p>
          <a:p>
            <a:pPr marL="171450" marR="0" lvl="0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R</a:t>
            </a: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 Light" panose="020B0306030504020204" pitchFamily="34" charset="0"/>
                <a:cs typeface="Open Sans Light" panose="020B0306030504020204" pitchFamily="34" charset="0"/>
              </a:rPr>
              <a:t>ød pil som drar oppmerksomhet mot fokus-områder. 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5" name="Pil høyre 53">
            <a:extLst>
              <a:ext uri="{FF2B5EF4-FFF2-40B4-BE49-F238E27FC236}">
                <a16:creationId xmlns:a16="http://schemas.microsoft.com/office/drawing/2014/main" id="{D1B042D5-1E9C-491C-92E8-D05A7A012F56}"/>
              </a:ext>
            </a:extLst>
          </p:cNvPr>
          <p:cNvSpPr/>
          <p:nvPr/>
        </p:nvSpPr>
        <p:spPr>
          <a:xfrm rot="10800000">
            <a:off x="6428374" y="3730617"/>
            <a:ext cx="634680" cy="356746"/>
          </a:xfrm>
          <a:prstGeom prst="rightArrow">
            <a:avLst>
              <a:gd name="adj1" fmla="val 50000"/>
              <a:gd name="adj2" fmla="val 64332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76" name="TekstSylinder 75">
            <a:extLst>
              <a:ext uri="{FF2B5EF4-FFF2-40B4-BE49-F238E27FC236}">
                <a16:creationId xmlns:a16="http://schemas.microsoft.com/office/drawing/2014/main" id="{0637A553-869C-425F-9354-65FA49D420DA}"/>
              </a:ext>
            </a:extLst>
          </p:cNvPr>
          <p:cNvSpPr txBox="1"/>
          <p:nvPr/>
        </p:nvSpPr>
        <p:spPr>
          <a:xfrm>
            <a:off x="7130255" y="5559815"/>
            <a:ext cx="3761453" cy="84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 Semibold" panose="020B0706030804020204" pitchFamily="34" charset="0"/>
                <a:cs typeface="Open Sans Semibold" panose="020B0706030804020204" pitchFamily="34" charset="0"/>
              </a:rPr>
              <a:t>Innramming av elementer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 Light" panose="020B0306030504020204" pitchFamily="34" charset="0"/>
                <a:cs typeface="Open Sans Light" panose="020B0306030504020204" pitchFamily="34" charset="0"/>
              </a:rPr>
              <a:t>Avrundet boks </a:t>
            </a:r>
            <a:r>
              <a:rPr lang="nb-NO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med 2,25 </a:t>
            </a:r>
            <a:r>
              <a:rPr lang="nb-NO" sz="1400" dirty="0" err="1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pt</a:t>
            </a:r>
            <a:r>
              <a:rPr lang="nb-NO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 ramme. Husk </a:t>
            </a:r>
            <a:r>
              <a:rPr lang="nb-NO" sz="1400" dirty="0" err="1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padding</a:t>
            </a:r>
            <a:r>
              <a:rPr lang="nb-NO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 mellom innhold og ramme</a:t>
            </a:r>
            <a:endParaRPr kumimoji="0" lang="nb-NO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7" name="Avrundet rektangel 37">
            <a:extLst>
              <a:ext uri="{FF2B5EF4-FFF2-40B4-BE49-F238E27FC236}">
                <a16:creationId xmlns:a16="http://schemas.microsoft.com/office/drawing/2014/main" id="{B08121E4-D5F9-4151-8165-97603BB73EB3}"/>
              </a:ext>
            </a:extLst>
          </p:cNvPr>
          <p:cNvSpPr/>
          <p:nvPr/>
        </p:nvSpPr>
        <p:spPr>
          <a:xfrm>
            <a:off x="5768341" y="5615837"/>
            <a:ext cx="1320063" cy="388881"/>
          </a:xfrm>
          <a:prstGeom prst="roundRect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8" name="Femkant 3">
            <a:extLst>
              <a:ext uri="{FF2B5EF4-FFF2-40B4-BE49-F238E27FC236}">
                <a16:creationId xmlns:a16="http://schemas.microsoft.com/office/drawing/2014/main" id="{0F504AB8-5442-4595-B9BB-4EB7BE4C9BC3}"/>
              </a:ext>
            </a:extLst>
          </p:cNvPr>
          <p:cNvSpPr/>
          <p:nvPr/>
        </p:nvSpPr>
        <p:spPr>
          <a:xfrm flipH="1">
            <a:off x="6096000" y="4645216"/>
            <a:ext cx="844941" cy="304472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Se hit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79" name="TekstSylinder 78">
            <a:extLst>
              <a:ext uri="{FF2B5EF4-FFF2-40B4-BE49-F238E27FC236}">
                <a16:creationId xmlns:a16="http://schemas.microsoft.com/office/drawing/2014/main" id="{13A7A584-2CC7-4495-A602-C8858D6D6E1F}"/>
              </a:ext>
            </a:extLst>
          </p:cNvPr>
          <p:cNvSpPr txBox="1"/>
          <p:nvPr/>
        </p:nvSpPr>
        <p:spPr>
          <a:xfrm>
            <a:off x="7130255" y="4645216"/>
            <a:ext cx="4426532" cy="84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 Semibold" panose="020B0706030804020204" pitchFamily="34" charset="0"/>
                <a:cs typeface="Open Sans Semibold" panose="020B0706030804020204" pitchFamily="34" charset="0"/>
              </a:rPr>
              <a:t>Pil med kort tekst</a:t>
            </a:r>
          </a:p>
          <a:p>
            <a:pPr marL="171450" marR="0" lvl="0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 Light" panose="020B0306030504020204" pitchFamily="34" charset="0"/>
                <a:cs typeface="Open Sans Light" panose="020B0306030504020204" pitchFamily="34" charset="0"/>
              </a:rPr>
              <a:t>Brukes kun for svært korte tekster. Semibold  skrift, 12 </a:t>
            </a:r>
            <a:r>
              <a:rPr kumimoji="0" lang="nb-NO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 Light" panose="020B0306030504020204" pitchFamily="34" charset="0"/>
                <a:cs typeface="Open Sans Light" panose="020B0306030504020204" pitchFamily="34" charset="0"/>
              </a:rPr>
              <a:t>pt</a:t>
            </a: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80" name="TekstSylinder 79">
            <a:extLst>
              <a:ext uri="{FF2B5EF4-FFF2-40B4-BE49-F238E27FC236}">
                <a16:creationId xmlns:a16="http://schemas.microsoft.com/office/drawing/2014/main" id="{BC89D0C3-72F7-44AD-A14C-9AA75D00EBE1}"/>
              </a:ext>
            </a:extLst>
          </p:cNvPr>
          <p:cNvSpPr txBox="1"/>
          <p:nvPr/>
        </p:nvSpPr>
        <p:spPr>
          <a:xfrm>
            <a:off x="905685" y="3576049"/>
            <a:ext cx="3193112" cy="1077218"/>
          </a:xfrm>
          <a:prstGeom prst="wedgeRectCallout">
            <a:avLst>
              <a:gd name="adj1" fmla="val -58920"/>
              <a:gd name="adj2" fmla="val -9080"/>
            </a:avLst>
          </a:prstGeom>
          <a:noFill/>
          <a:ln w="12700">
            <a:solidFill>
              <a:srgbClr val="00642D"/>
            </a:solidFill>
          </a:ln>
        </p:spPr>
        <p:txBody>
          <a:bodyPr wrap="square" rtlCol="0">
            <a:spAutoFit/>
          </a:bodyPr>
          <a:lstStyle/>
          <a:p>
            <a:r>
              <a:rPr lang="nb-NO" sz="1600" b="1" dirty="0">
                <a:solidFill>
                  <a:srgbClr val="00642D"/>
                </a:solidFill>
              </a:rPr>
              <a:t>Riktig. </a:t>
            </a:r>
            <a:r>
              <a:rPr lang="nb-NO" sz="1600" dirty="0">
                <a:solidFill>
                  <a:srgbClr val="00642D"/>
                </a:solidFill>
              </a:rPr>
              <a:t>Grønn </a:t>
            </a:r>
            <a:r>
              <a:rPr lang="nb-NO" sz="1600" dirty="0" err="1">
                <a:solidFill>
                  <a:srgbClr val="00642D"/>
                </a:solidFill>
              </a:rPr>
              <a:t>Rgb</a:t>
            </a:r>
            <a:r>
              <a:rPr lang="nb-NO" sz="1600" dirty="0">
                <a:solidFill>
                  <a:srgbClr val="00642D"/>
                </a:solidFill>
              </a:rPr>
              <a:t> 0,100, 45 </a:t>
            </a:r>
            <a:r>
              <a:rPr lang="nb-NO" sz="1600" dirty="0" err="1">
                <a:solidFill>
                  <a:srgbClr val="00642D"/>
                </a:solidFill>
              </a:rPr>
              <a:t>Lorem</a:t>
            </a:r>
            <a:r>
              <a:rPr lang="nb-NO" sz="1600" dirty="0">
                <a:solidFill>
                  <a:srgbClr val="00642D"/>
                </a:solidFill>
              </a:rPr>
              <a:t> </a:t>
            </a:r>
            <a:r>
              <a:rPr lang="nb-NO" sz="1600" dirty="0" err="1">
                <a:solidFill>
                  <a:srgbClr val="00642D"/>
                </a:solidFill>
              </a:rPr>
              <a:t>Ipsum</a:t>
            </a:r>
            <a:r>
              <a:rPr lang="nb-NO" sz="1600" dirty="0">
                <a:solidFill>
                  <a:srgbClr val="00642D"/>
                </a:solidFill>
              </a:rPr>
              <a:t> sed </a:t>
            </a:r>
            <a:r>
              <a:rPr lang="nb-NO" sz="1600" dirty="0" err="1">
                <a:solidFill>
                  <a:srgbClr val="00642D"/>
                </a:solidFill>
              </a:rPr>
              <a:t>quia</a:t>
            </a:r>
            <a:r>
              <a:rPr lang="nb-NO" sz="1600" dirty="0">
                <a:solidFill>
                  <a:srgbClr val="00642D"/>
                </a:solidFill>
              </a:rPr>
              <a:t> </a:t>
            </a:r>
            <a:r>
              <a:rPr lang="nb-NO" sz="1600" dirty="0" err="1">
                <a:solidFill>
                  <a:srgbClr val="00642D"/>
                </a:solidFill>
              </a:rPr>
              <a:t>consequuntur</a:t>
            </a:r>
            <a:r>
              <a:rPr lang="nb-NO" sz="1600" dirty="0">
                <a:solidFill>
                  <a:srgbClr val="00642D"/>
                </a:solidFill>
              </a:rPr>
              <a:t> </a:t>
            </a:r>
            <a:r>
              <a:rPr lang="nb-NO" sz="1600" dirty="0" err="1">
                <a:solidFill>
                  <a:srgbClr val="00642D"/>
                </a:solidFill>
              </a:rPr>
              <a:t>magni</a:t>
            </a:r>
            <a:r>
              <a:rPr lang="nb-NO" sz="1600" dirty="0">
                <a:solidFill>
                  <a:srgbClr val="00642D"/>
                </a:solidFill>
              </a:rPr>
              <a:t> </a:t>
            </a:r>
            <a:r>
              <a:rPr lang="nb-NO" sz="1600" dirty="0" err="1">
                <a:solidFill>
                  <a:srgbClr val="00642D"/>
                </a:solidFill>
              </a:rPr>
              <a:t>dolores</a:t>
            </a:r>
            <a:r>
              <a:rPr lang="nb-NO" sz="1600" dirty="0">
                <a:solidFill>
                  <a:srgbClr val="00642D"/>
                </a:solidFill>
              </a:rPr>
              <a:t> </a:t>
            </a:r>
            <a:r>
              <a:rPr lang="nb-NO" sz="1600" dirty="0" err="1">
                <a:solidFill>
                  <a:srgbClr val="00642D"/>
                </a:solidFill>
              </a:rPr>
              <a:t>eos</a:t>
            </a:r>
            <a:r>
              <a:rPr lang="nb-NO" sz="1600" dirty="0">
                <a:solidFill>
                  <a:srgbClr val="00642D"/>
                </a:solidFill>
              </a:rPr>
              <a:t> </a:t>
            </a:r>
            <a:r>
              <a:rPr lang="nb-NO" sz="1600" dirty="0" err="1">
                <a:solidFill>
                  <a:srgbClr val="00642D"/>
                </a:solidFill>
              </a:rPr>
              <a:t>qui</a:t>
            </a:r>
            <a:r>
              <a:rPr lang="nb-NO" sz="1600" dirty="0">
                <a:solidFill>
                  <a:srgbClr val="00642D"/>
                </a:solidFill>
              </a:rPr>
              <a:t> </a:t>
            </a:r>
            <a:r>
              <a:rPr lang="nb-NO" sz="1600" dirty="0" err="1">
                <a:solidFill>
                  <a:srgbClr val="00642D"/>
                </a:solidFill>
              </a:rPr>
              <a:t>ratione</a:t>
            </a:r>
            <a:r>
              <a:rPr lang="nb-NO" sz="1600" dirty="0">
                <a:solidFill>
                  <a:srgbClr val="00642D"/>
                </a:solidFill>
              </a:rPr>
              <a:t>. Ramme 1 pkt.</a:t>
            </a:r>
            <a:endParaRPr lang="nb-NO" dirty="0">
              <a:solidFill>
                <a:srgbClr val="00642D"/>
              </a:solidFill>
            </a:endParaRPr>
          </a:p>
        </p:txBody>
      </p:sp>
      <p:sp>
        <p:nvSpPr>
          <p:cNvPr id="81" name="TekstSylinder 80">
            <a:extLst>
              <a:ext uri="{FF2B5EF4-FFF2-40B4-BE49-F238E27FC236}">
                <a16:creationId xmlns:a16="http://schemas.microsoft.com/office/drawing/2014/main" id="{C09D3A45-883F-48E1-8565-C364029F85CA}"/>
              </a:ext>
            </a:extLst>
          </p:cNvPr>
          <p:cNvSpPr txBox="1"/>
          <p:nvPr/>
        </p:nvSpPr>
        <p:spPr>
          <a:xfrm>
            <a:off x="957748" y="5020116"/>
            <a:ext cx="3193112" cy="1107996"/>
          </a:xfrm>
          <a:prstGeom prst="wedgeRectCallout">
            <a:avLst>
              <a:gd name="adj1" fmla="val -58920"/>
              <a:gd name="adj2" fmla="val -9080"/>
            </a:avLst>
          </a:prstGeom>
          <a:noFill/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nb-NO" sz="1600" b="1" dirty="0">
                <a:solidFill>
                  <a:srgbClr val="C00000"/>
                </a:solidFill>
              </a:rPr>
              <a:t>Feil. </a:t>
            </a:r>
            <a:r>
              <a:rPr lang="nb-NO" sz="1600" dirty="0">
                <a:solidFill>
                  <a:srgbClr val="C00000"/>
                </a:solidFill>
              </a:rPr>
              <a:t>Rød RGB 192,0,0 </a:t>
            </a:r>
            <a:r>
              <a:rPr lang="nb-NO" sz="1600" dirty="0" err="1">
                <a:solidFill>
                  <a:srgbClr val="C00000"/>
                </a:solidFill>
              </a:rPr>
              <a:t>consequuntur</a:t>
            </a:r>
            <a:r>
              <a:rPr lang="nb-NO" sz="1600" dirty="0">
                <a:solidFill>
                  <a:srgbClr val="C00000"/>
                </a:solidFill>
              </a:rPr>
              <a:t> </a:t>
            </a:r>
            <a:r>
              <a:rPr lang="nb-NO" sz="1600" dirty="0" err="1">
                <a:solidFill>
                  <a:srgbClr val="C00000"/>
                </a:solidFill>
              </a:rPr>
              <a:t>magni</a:t>
            </a:r>
            <a:r>
              <a:rPr lang="nb-NO" sz="1600" dirty="0">
                <a:solidFill>
                  <a:srgbClr val="C00000"/>
                </a:solidFill>
              </a:rPr>
              <a:t> </a:t>
            </a:r>
            <a:r>
              <a:rPr lang="nb-NO" sz="1600" dirty="0" err="1">
                <a:solidFill>
                  <a:srgbClr val="C00000"/>
                </a:solidFill>
              </a:rPr>
              <a:t>dolores</a:t>
            </a:r>
            <a:r>
              <a:rPr lang="nb-NO" sz="1600" dirty="0">
                <a:solidFill>
                  <a:srgbClr val="C00000"/>
                </a:solidFill>
              </a:rPr>
              <a:t> </a:t>
            </a:r>
            <a:r>
              <a:rPr lang="nb-NO" sz="1600" dirty="0" err="1">
                <a:solidFill>
                  <a:srgbClr val="C00000"/>
                </a:solidFill>
              </a:rPr>
              <a:t>eos</a:t>
            </a:r>
            <a:r>
              <a:rPr lang="nb-NO" sz="1600" dirty="0">
                <a:solidFill>
                  <a:srgbClr val="C00000"/>
                </a:solidFill>
              </a:rPr>
              <a:t> </a:t>
            </a:r>
            <a:r>
              <a:rPr lang="nb-NO" sz="1600" dirty="0" err="1">
                <a:solidFill>
                  <a:srgbClr val="C00000"/>
                </a:solidFill>
              </a:rPr>
              <a:t>qui</a:t>
            </a:r>
            <a:r>
              <a:rPr lang="nb-NO" sz="1600" dirty="0">
                <a:solidFill>
                  <a:srgbClr val="C00000"/>
                </a:solidFill>
              </a:rPr>
              <a:t> </a:t>
            </a:r>
            <a:r>
              <a:rPr lang="nb-NO" sz="1600" dirty="0" err="1">
                <a:solidFill>
                  <a:srgbClr val="C00000"/>
                </a:solidFill>
              </a:rPr>
              <a:t>ratione</a:t>
            </a:r>
            <a:r>
              <a:rPr lang="nb-NO" sz="1600" dirty="0">
                <a:solidFill>
                  <a:srgbClr val="C00000"/>
                </a:solidFill>
              </a:rPr>
              <a:t> </a:t>
            </a:r>
            <a:r>
              <a:rPr lang="nb-NO" sz="1600" dirty="0" err="1">
                <a:solidFill>
                  <a:srgbClr val="C00000"/>
                </a:solidFill>
              </a:rPr>
              <a:t>voluptatem</a:t>
            </a:r>
            <a:r>
              <a:rPr lang="nb-NO" sz="1600" dirty="0">
                <a:solidFill>
                  <a:srgbClr val="C00000"/>
                </a:solidFill>
              </a:rPr>
              <a:t> </a:t>
            </a:r>
            <a:r>
              <a:rPr lang="nb-NO" sz="1600" dirty="0" err="1">
                <a:solidFill>
                  <a:srgbClr val="C00000"/>
                </a:solidFill>
              </a:rPr>
              <a:t>sequi</a:t>
            </a:r>
            <a:r>
              <a:rPr lang="nb-NO" sz="1600" dirty="0">
                <a:solidFill>
                  <a:srgbClr val="C00000"/>
                </a:solidFill>
              </a:rPr>
              <a:t> </a:t>
            </a:r>
            <a:r>
              <a:rPr lang="nb-NO" sz="1600" dirty="0" err="1">
                <a:solidFill>
                  <a:srgbClr val="C00000"/>
                </a:solidFill>
              </a:rPr>
              <a:t>nesciunt</a:t>
            </a:r>
            <a:r>
              <a:rPr lang="nb-NO" sz="1600" dirty="0">
                <a:solidFill>
                  <a:srgbClr val="C00000"/>
                </a:solidFill>
              </a:rPr>
              <a:t>. Ramme 1 pkt.</a:t>
            </a:r>
          </a:p>
        </p:txBody>
      </p:sp>
      <p:cxnSp>
        <p:nvCxnSpPr>
          <p:cNvPr id="83" name="Rett linje 82">
            <a:extLst>
              <a:ext uri="{FF2B5EF4-FFF2-40B4-BE49-F238E27FC236}">
                <a16:creationId xmlns:a16="http://schemas.microsoft.com/office/drawing/2014/main" id="{FD23A0BA-EA9E-43D0-9752-C562B8856CFE}"/>
              </a:ext>
            </a:extLst>
          </p:cNvPr>
          <p:cNvCxnSpPr>
            <a:cxnSpLocks/>
          </p:cNvCxnSpPr>
          <p:nvPr/>
        </p:nvCxnSpPr>
        <p:spPr>
          <a:xfrm>
            <a:off x="5197794" y="1347917"/>
            <a:ext cx="0" cy="5257845"/>
          </a:xfrm>
          <a:prstGeom prst="line">
            <a:avLst/>
          </a:prstGeom>
          <a:ln>
            <a:solidFill>
              <a:schemeClr val="accent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7" name="Grafikk 86" descr="Markør">
            <a:extLst>
              <a:ext uri="{FF2B5EF4-FFF2-40B4-BE49-F238E27FC236}">
                <a16:creationId xmlns:a16="http://schemas.microsoft.com/office/drawing/2014/main" id="{6F917E4B-BB8E-4C92-93D4-09E0395D0E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57148" y="1428914"/>
            <a:ext cx="457200" cy="457200"/>
          </a:xfrm>
          <a:prstGeom prst="rect">
            <a:avLst/>
          </a:prstGeom>
        </p:spPr>
      </p:pic>
      <p:pic>
        <p:nvPicPr>
          <p:cNvPr id="89" name="Grafikk 88" descr="Forstørrelsesglass">
            <a:extLst>
              <a:ext uri="{FF2B5EF4-FFF2-40B4-BE49-F238E27FC236}">
                <a16:creationId xmlns:a16="http://schemas.microsoft.com/office/drawing/2014/main" id="{690CB3E5-19C8-4DA0-9EE2-698C95F71EF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74710" y="1505888"/>
            <a:ext cx="324010" cy="324010"/>
          </a:xfrm>
          <a:prstGeom prst="rect">
            <a:avLst/>
          </a:prstGeom>
        </p:spPr>
      </p:pic>
      <p:pic>
        <p:nvPicPr>
          <p:cNvPr id="91" name="Grafikk 90" descr="Stjerne">
            <a:extLst>
              <a:ext uri="{FF2B5EF4-FFF2-40B4-BE49-F238E27FC236}">
                <a16:creationId xmlns:a16="http://schemas.microsoft.com/office/drawing/2014/main" id="{2772DAEE-F426-4CA4-9FCF-98BFE9B1DD2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18470" y="1749773"/>
            <a:ext cx="290024" cy="29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787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4B5948B-F8D1-46ED-B7EA-CC95FC604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Språk</a:t>
            </a:r>
          </a:p>
        </p:txBody>
      </p: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ABFA7560-C2E9-4034-AFCD-1AFD4E0520D5}"/>
              </a:ext>
            </a:extLst>
          </p:cNvPr>
          <p:cNvGrpSpPr/>
          <p:nvPr/>
        </p:nvGrpSpPr>
        <p:grpSpPr>
          <a:xfrm>
            <a:off x="5314830" y="1622326"/>
            <a:ext cx="6594129" cy="4674683"/>
            <a:chOff x="489257" y="1437923"/>
            <a:chExt cx="6594129" cy="4674683"/>
          </a:xfrm>
        </p:grpSpPr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7195A632-5523-4379-AE9F-5A39FC868D9F}"/>
                </a:ext>
              </a:extLst>
            </p:cNvPr>
            <p:cNvSpPr/>
            <p:nvPr/>
          </p:nvSpPr>
          <p:spPr>
            <a:xfrm>
              <a:off x="489257" y="1437923"/>
              <a:ext cx="3792257" cy="3325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lnSpc>
                  <a:spcPct val="120000"/>
                </a:lnSpc>
                <a:buFont typeface="Arial" panose="020B0604020202020204" pitchFamily="34" charset="0"/>
                <a:buChar char="•"/>
              </a:pPr>
              <a:r>
                <a:rPr lang="nb-NO" sz="1400" dirty="0">
                  <a:ea typeface="Open Sans Semibold" panose="020B0706030804020204" pitchFamily="34" charset="0"/>
                  <a:cs typeface="Open Sans Semibold" panose="020B0706030804020204" pitchFamily="34" charset="0"/>
                </a:rPr>
                <a:t>Å</a:t>
              </a:r>
              <a:r>
                <a:rPr lang="nb-NO" sz="1400" b="1" dirty="0">
                  <a:ea typeface="Open Sans Semibold" panose="020B0706030804020204" pitchFamily="34" charset="0"/>
                  <a:cs typeface="Open Sans Semibold" panose="020B0706030804020204" pitchFamily="34" charset="0"/>
                </a:rPr>
                <a:t> klikke</a:t>
              </a:r>
              <a:r>
                <a:rPr lang="nb-NO" sz="1400" b="1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 </a:t>
              </a:r>
              <a:r>
                <a:rPr lang="nb-NO" sz="140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med mus, </a:t>
              </a:r>
              <a:r>
                <a:rPr lang="nb-NO" sz="1400" dirty="0">
                  <a:ea typeface="Open Sans Semibold" panose="020B0706030804020204" pitchFamily="34" charset="0"/>
                  <a:cs typeface="Open Sans Semibold" panose="020B0706030804020204" pitchFamily="34" charset="0"/>
                </a:rPr>
                <a:t>å</a:t>
              </a:r>
              <a:r>
                <a:rPr lang="nb-NO" sz="1400" b="1" dirty="0">
                  <a:ea typeface="Open Sans Semibold" panose="020B0706030804020204" pitchFamily="34" charset="0"/>
                  <a:cs typeface="Open Sans Semibold" panose="020B0706030804020204" pitchFamily="34" charset="0"/>
                </a:rPr>
                <a:t> trykke</a:t>
              </a:r>
              <a:r>
                <a:rPr lang="nb-NO" sz="1400" b="1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 </a:t>
              </a:r>
              <a:r>
                <a:rPr lang="nb-NO" sz="140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med finger</a:t>
              </a:r>
            </a:p>
          </p:txBody>
        </p:sp>
        <p:sp>
          <p:nvSpPr>
            <p:cNvPr id="5" name="Plassholder for innhold 3">
              <a:extLst>
                <a:ext uri="{FF2B5EF4-FFF2-40B4-BE49-F238E27FC236}">
                  <a16:creationId xmlns:a16="http://schemas.microsoft.com/office/drawing/2014/main" id="{2640EBD3-3F76-43AD-B21C-EF7006918240}"/>
                </a:ext>
              </a:extLst>
            </p:cNvPr>
            <p:cNvSpPr txBox="1">
              <a:spLocks/>
            </p:cNvSpPr>
            <p:nvPr/>
          </p:nvSpPr>
          <p:spPr>
            <a:xfrm>
              <a:off x="543045" y="2531100"/>
              <a:ext cx="6042172" cy="3581506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nb-NO" sz="140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I Office-programmer, bruk </a:t>
              </a:r>
              <a:r>
                <a:rPr lang="nb-NO" sz="1400" b="1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fet skrift </a:t>
              </a:r>
              <a:r>
                <a:rPr lang="nb-NO" sz="140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for navn på knapper, taster og valg. Kategori i båndet skal i tillegg alltid skrives med store bokstaver. Eksempler: </a:t>
              </a:r>
            </a:p>
            <a:p>
              <a:pPr>
                <a:lnSpc>
                  <a:spcPct val="120000"/>
                </a:lnSpc>
              </a:pPr>
              <a:r>
                <a:rPr lang="nb-NO" sz="140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Klikk på </a:t>
              </a:r>
              <a:r>
                <a:rPr lang="nb-NO" sz="1400" b="1" dirty="0">
                  <a:ea typeface="Open Sans Semibold" panose="020B0706030804020204" pitchFamily="34" charset="0"/>
                  <a:cs typeface="Open Sans Semibold" panose="020B0706030804020204" pitchFamily="34" charset="0"/>
                </a:rPr>
                <a:t>FIL &gt; Åpne</a:t>
              </a:r>
              <a:r>
                <a:rPr lang="nb-NO" sz="140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.</a:t>
              </a:r>
            </a:p>
            <a:p>
              <a:pPr>
                <a:lnSpc>
                  <a:spcPct val="120000"/>
                </a:lnSpc>
              </a:pPr>
              <a:r>
                <a:rPr lang="nb-NO" sz="140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Klikk på knappen </a:t>
              </a:r>
              <a:r>
                <a:rPr lang="nb-NO" sz="1400" b="1" dirty="0">
                  <a:ea typeface="Open Sans Semibold" panose="020B0706030804020204" pitchFamily="34" charset="0"/>
                  <a:cs typeface="Open Sans Semibold" panose="020B0706030804020204" pitchFamily="34" charset="0"/>
                </a:rPr>
                <a:t>Kopier format</a:t>
              </a:r>
              <a:r>
                <a:rPr lang="nb-NO" sz="140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…</a:t>
              </a:r>
            </a:p>
            <a:p>
              <a:pPr>
                <a:lnSpc>
                  <a:spcPct val="120000"/>
                </a:lnSpc>
              </a:pPr>
              <a:r>
                <a:rPr lang="nb-NO" sz="140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Klikk på </a:t>
              </a:r>
              <a:r>
                <a:rPr lang="nb-NO" sz="1400" b="1" dirty="0">
                  <a:ea typeface="Open Sans Semibold" panose="020B0706030804020204" pitchFamily="34" charset="0"/>
                  <a:cs typeface="Open Sans Semibold" panose="020B0706030804020204" pitchFamily="34" charset="0"/>
                </a:rPr>
                <a:t>Start</a:t>
              </a:r>
              <a:r>
                <a:rPr lang="nb-NO" sz="140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-knappen.</a:t>
              </a:r>
            </a:p>
            <a:p>
              <a:pPr>
                <a:lnSpc>
                  <a:spcPct val="120000"/>
                </a:lnSpc>
              </a:pPr>
              <a:r>
                <a:rPr lang="nb-NO" sz="140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Trykk </a:t>
              </a:r>
              <a:r>
                <a:rPr lang="nb-NO" sz="1400" b="1" dirty="0">
                  <a:ea typeface="Open Sans Semibold" panose="020B0706030804020204" pitchFamily="34" charset="0"/>
                  <a:cs typeface="Open Sans Semibold" panose="020B0706030804020204" pitchFamily="34" charset="0"/>
                </a:rPr>
                <a:t>Enter</a:t>
              </a:r>
              <a:r>
                <a:rPr lang="nb-NO" sz="140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…</a:t>
              </a:r>
            </a:p>
            <a:p>
              <a:pPr marL="457200" indent="-457200">
                <a:lnSpc>
                  <a:spcPct val="120000"/>
                </a:lnSpc>
              </a:pPr>
              <a:endParaRPr lang="nb-NO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7" name="TekstSylinder 6">
              <a:extLst>
                <a:ext uri="{FF2B5EF4-FFF2-40B4-BE49-F238E27FC236}">
                  <a16:creationId xmlns:a16="http://schemas.microsoft.com/office/drawing/2014/main" id="{71C1BAE2-6A21-4D6B-869B-2060C0414DD0}"/>
                </a:ext>
              </a:extLst>
            </p:cNvPr>
            <p:cNvSpPr txBox="1"/>
            <p:nvPr/>
          </p:nvSpPr>
          <p:spPr>
            <a:xfrm>
              <a:off x="4281514" y="3195657"/>
              <a:ext cx="2801872" cy="7571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bs-Latn-BA" sz="1200" dirty="0"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Dersom knappen har to eller flere ord i seg, sett ordet </a:t>
              </a:r>
              <a:r>
                <a:rPr lang="nb-NO" sz="1200" dirty="0"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"</a:t>
              </a:r>
              <a:r>
                <a:rPr lang="bs-Latn-BA" sz="1200" dirty="0"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knappen</a:t>
              </a:r>
              <a:r>
                <a:rPr lang="nb-NO" sz="1200" dirty="0"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"</a:t>
              </a:r>
              <a:r>
                <a:rPr lang="bs-Latn-BA" sz="1200" dirty="0"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 foran navnet p</a:t>
              </a:r>
              <a:r>
                <a:rPr lang="nb-NO" sz="1200" dirty="0"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å… vel,</a:t>
              </a:r>
              <a:r>
                <a:rPr lang="bs-Latn-BA" sz="1200" dirty="0"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 knappen</a:t>
              </a:r>
              <a:r>
                <a:rPr lang="nb-NO" sz="1200" dirty="0"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.</a:t>
              </a:r>
            </a:p>
          </p:txBody>
        </p:sp>
        <p:grpSp>
          <p:nvGrpSpPr>
            <p:cNvPr id="8" name="Gruppe 7">
              <a:extLst>
                <a:ext uri="{FF2B5EF4-FFF2-40B4-BE49-F238E27FC236}">
                  <a16:creationId xmlns:a16="http://schemas.microsoft.com/office/drawing/2014/main" id="{4EF93759-0003-495F-A658-DC7CD1FDC407}"/>
                </a:ext>
              </a:extLst>
            </p:cNvPr>
            <p:cNvGrpSpPr/>
            <p:nvPr/>
          </p:nvGrpSpPr>
          <p:grpSpPr>
            <a:xfrm>
              <a:off x="2580550" y="3548660"/>
              <a:ext cx="1700964" cy="83814"/>
              <a:chOff x="7150421" y="2385538"/>
              <a:chExt cx="1700964" cy="83814"/>
            </a:xfrm>
          </p:grpSpPr>
          <p:cxnSp>
            <p:nvCxnSpPr>
              <p:cNvPr id="9" name="Rett linje 8">
                <a:extLst>
                  <a:ext uri="{FF2B5EF4-FFF2-40B4-BE49-F238E27FC236}">
                    <a16:creationId xmlns:a16="http://schemas.microsoft.com/office/drawing/2014/main" id="{3C1DCB7B-7E4C-4390-ADC5-8E0EB99817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31857" y="2428875"/>
                <a:ext cx="161952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Ellipse 9">
                <a:extLst>
                  <a:ext uri="{FF2B5EF4-FFF2-40B4-BE49-F238E27FC236}">
                    <a16:creationId xmlns:a16="http://schemas.microsoft.com/office/drawing/2014/main" id="{7D95029E-4700-4CF7-8C2D-A94B711E6FAC}"/>
                  </a:ext>
                </a:extLst>
              </p:cNvPr>
              <p:cNvSpPr/>
              <p:nvPr/>
            </p:nvSpPr>
            <p:spPr>
              <a:xfrm>
                <a:off x="7150421" y="2385538"/>
                <a:ext cx="83818" cy="8381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sp>
          <p:nvSpPr>
            <p:cNvPr id="11" name="TekstSylinder 10">
              <a:extLst>
                <a:ext uri="{FF2B5EF4-FFF2-40B4-BE49-F238E27FC236}">
                  <a16:creationId xmlns:a16="http://schemas.microsoft.com/office/drawing/2014/main" id="{A3276B96-1A8A-41CC-86C2-7FABBD376E0C}"/>
                </a:ext>
              </a:extLst>
            </p:cNvPr>
            <p:cNvSpPr txBox="1"/>
            <p:nvPr/>
          </p:nvSpPr>
          <p:spPr>
            <a:xfrm>
              <a:off x="3302862" y="4101950"/>
              <a:ext cx="2482634" cy="7571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bs-Latn-BA" sz="1200" dirty="0"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Dersom knappen </a:t>
              </a:r>
              <a:r>
                <a:rPr lang="nb-NO" sz="1200" dirty="0"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bare </a:t>
              </a:r>
              <a:r>
                <a:rPr lang="bs-Latn-BA" sz="1200" dirty="0"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har </a:t>
              </a:r>
              <a:r>
                <a:rPr lang="nb-NO" sz="1200" dirty="0"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ett </a:t>
              </a:r>
              <a:r>
                <a:rPr lang="bs-Latn-BA" sz="1200" dirty="0"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ord i seg, sett </a:t>
              </a:r>
              <a:r>
                <a:rPr lang="nb-NO" sz="1200" dirty="0"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bindestrek med </a:t>
              </a:r>
              <a:r>
                <a:rPr lang="bs-Latn-BA" sz="1200" dirty="0"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ordet </a:t>
              </a:r>
              <a:r>
                <a:rPr lang="nb-NO" sz="1200" dirty="0"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"</a:t>
              </a:r>
              <a:r>
                <a:rPr lang="bs-Latn-BA" sz="1200" dirty="0"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knappen</a:t>
              </a:r>
              <a:r>
                <a:rPr lang="nb-NO" sz="1200" dirty="0"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"</a:t>
              </a:r>
              <a:r>
                <a:rPr lang="bs-Latn-BA" sz="1200" dirty="0"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 </a:t>
              </a:r>
              <a:r>
                <a:rPr lang="nb-NO" sz="1200" dirty="0"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etter</a:t>
              </a:r>
              <a:r>
                <a:rPr lang="bs-Latn-BA" sz="1200" dirty="0"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 navnet</a:t>
              </a:r>
              <a:r>
                <a:rPr lang="nb-NO" sz="1200" dirty="0"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.</a:t>
              </a:r>
            </a:p>
          </p:txBody>
        </p:sp>
        <p:grpSp>
          <p:nvGrpSpPr>
            <p:cNvPr id="12" name="Gruppe 11">
              <a:extLst>
                <a:ext uri="{FF2B5EF4-FFF2-40B4-BE49-F238E27FC236}">
                  <a16:creationId xmlns:a16="http://schemas.microsoft.com/office/drawing/2014/main" id="{9AD9C71D-4FC5-4880-9110-F5B944FE66C8}"/>
                </a:ext>
              </a:extLst>
            </p:cNvPr>
            <p:cNvGrpSpPr/>
            <p:nvPr/>
          </p:nvGrpSpPr>
          <p:grpSpPr>
            <a:xfrm rot="730803">
              <a:off x="2878562" y="4150719"/>
              <a:ext cx="471237" cy="83814"/>
              <a:chOff x="7150421" y="2385538"/>
              <a:chExt cx="471237" cy="83814"/>
            </a:xfrm>
          </p:grpSpPr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F2E7A771-9A31-455B-BFC9-21D0870259EB}"/>
                  </a:ext>
                </a:extLst>
              </p:cNvPr>
              <p:cNvCxnSpPr/>
              <p:nvPr/>
            </p:nvCxnSpPr>
            <p:spPr>
              <a:xfrm>
                <a:off x="7231857" y="2428875"/>
                <a:ext cx="38980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Ellipse 13">
                <a:extLst>
                  <a:ext uri="{FF2B5EF4-FFF2-40B4-BE49-F238E27FC236}">
                    <a16:creationId xmlns:a16="http://schemas.microsoft.com/office/drawing/2014/main" id="{A391BD35-EA27-426C-9FAD-38331DEC30F1}"/>
                  </a:ext>
                </a:extLst>
              </p:cNvPr>
              <p:cNvSpPr/>
              <p:nvPr/>
            </p:nvSpPr>
            <p:spPr>
              <a:xfrm>
                <a:off x="7150421" y="2385538"/>
                <a:ext cx="83818" cy="8381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sp>
          <p:nvSpPr>
            <p:cNvPr id="15" name="TekstSylinder 14">
              <a:extLst>
                <a:ext uri="{FF2B5EF4-FFF2-40B4-BE49-F238E27FC236}">
                  <a16:creationId xmlns:a16="http://schemas.microsoft.com/office/drawing/2014/main" id="{90504B29-84D2-480A-9284-870A660A0F22}"/>
                </a:ext>
              </a:extLst>
            </p:cNvPr>
            <p:cNvSpPr txBox="1"/>
            <p:nvPr/>
          </p:nvSpPr>
          <p:spPr>
            <a:xfrm>
              <a:off x="1683515" y="4878448"/>
              <a:ext cx="2482634" cy="7571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nb-NO" sz="1200" dirty="0"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Ikke bruk [Enter] eller &lt;Enter&gt;. Kan misoppfattes for HTML kommentar-tagg…</a:t>
              </a:r>
            </a:p>
          </p:txBody>
        </p:sp>
        <p:grpSp>
          <p:nvGrpSpPr>
            <p:cNvPr id="16" name="Gruppe 15">
              <a:extLst>
                <a:ext uri="{FF2B5EF4-FFF2-40B4-BE49-F238E27FC236}">
                  <a16:creationId xmlns:a16="http://schemas.microsoft.com/office/drawing/2014/main" id="{A8064692-81B4-4CE1-ADEF-532756A2F14B}"/>
                </a:ext>
              </a:extLst>
            </p:cNvPr>
            <p:cNvGrpSpPr/>
            <p:nvPr/>
          </p:nvGrpSpPr>
          <p:grpSpPr>
            <a:xfrm rot="2617631">
              <a:off x="1978074" y="4672937"/>
              <a:ext cx="471237" cy="83814"/>
              <a:chOff x="7150421" y="2385538"/>
              <a:chExt cx="471237" cy="83814"/>
            </a:xfrm>
          </p:grpSpPr>
          <p:cxnSp>
            <p:nvCxnSpPr>
              <p:cNvPr id="17" name="Rett linje 16">
                <a:extLst>
                  <a:ext uri="{FF2B5EF4-FFF2-40B4-BE49-F238E27FC236}">
                    <a16:creationId xmlns:a16="http://schemas.microsoft.com/office/drawing/2014/main" id="{1789CE10-2113-4537-9814-7534F90F8682}"/>
                  </a:ext>
                </a:extLst>
              </p:cNvPr>
              <p:cNvCxnSpPr/>
              <p:nvPr/>
            </p:nvCxnSpPr>
            <p:spPr>
              <a:xfrm>
                <a:off x="7231857" y="2428875"/>
                <a:ext cx="38980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Ellipse 17">
                <a:extLst>
                  <a:ext uri="{FF2B5EF4-FFF2-40B4-BE49-F238E27FC236}">
                    <a16:creationId xmlns:a16="http://schemas.microsoft.com/office/drawing/2014/main" id="{06F514A3-53AA-4769-B7F4-52CB4151E788}"/>
                  </a:ext>
                </a:extLst>
              </p:cNvPr>
              <p:cNvSpPr/>
              <p:nvPr/>
            </p:nvSpPr>
            <p:spPr>
              <a:xfrm>
                <a:off x="7150421" y="2385538"/>
                <a:ext cx="83818" cy="8381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8F3C9A81-2418-4789-BF98-B0C6C01D5A18}"/>
                </a:ext>
              </a:extLst>
            </p:cNvPr>
            <p:cNvSpPr txBox="1"/>
            <p:nvPr/>
          </p:nvSpPr>
          <p:spPr>
            <a:xfrm>
              <a:off x="614723" y="2086871"/>
              <a:ext cx="46411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/>
                <a:t>Eksempler på instruks</a:t>
              </a:r>
            </a:p>
          </p:txBody>
        </p:sp>
      </p:grp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1E17FE1A-9DCA-4921-9462-22ED7537E014}"/>
              </a:ext>
            </a:extLst>
          </p:cNvPr>
          <p:cNvSpPr txBox="1"/>
          <p:nvPr/>
        </p:nvSpPr>
        <p:spPr>
          <a:xfrm>
            <a:off x="514625" y="1421539"/>
            <a:ext cx="4100539" cy="4542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b-NO" b="1" dirty="0">
                <a:ea typeface="Open Sans Light" panose="020B0306030504020204" pitchFamily="34" charset="0"/>
                <a:cs typeface="Open Sans Light" panose="020B0306030504020204" pitchFamily="34" charset="0"/>
              </a:rPr>
              <a:t>Forslag intro</a:t>
            </a:r>
          </a:p>
          <a:p>
            <a:pPr>
              <a:lnSpc>
                <a:spcPct val="120000"/>
              </a:lnSpc>
            </a:pPr>
            <a:r>
              <a:rPr lang="nb-NO" sz="1400" dirty="0">
                <a:ea typeface="Open Sans Light" panose="020B0306030504020204" pitchFamily="34" charset="0"/>
                <a:cs typeface="Open Sans Light" panose="020B0306030504020204" pitchFamily="34" charset="0"/>
              </a:rPr>
              <a:t>Velkommen til #leksjonsnavn. </a:t>
            </a:r>
          </a:p>
          <a:p>
            <a:pPr>
              <a:lnSpc>
                <a:spcPct val="120000"/>
              </a:lnSpc>
            </a:pPr>
            <a:endParaRPr lang="nb-NO" sz="1400" dirty="0"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lnSpc>
                <a:spcPct val="120000"/>
              </a:lnSpc>
            </a:pPr>
            <a:r>
              <a:rPr lang="nb-NO" sz="1400" dirty="0">
                <a:ea typeface="Open Sans Light" panose="020B0306030504020204" pitchFamily="34" charset="0"/>
                <a:cs typeface="Open Sans Light" panose="020B0306030504020204" pitchFamily="34" charset="0"/>
              </a:rPr>
              <a:t>Målet med dette kurset er å …..</a:t>
            </a:r>
          </a:p>
          <a:p>
            <a:pPr>
              <a:lnSpc>
                <a:spcPct val="120000"/>
              </a:lnSpc>
            </a:pPr>
            <a:endParaRPr lang="nb-NO" sz="1400" dirty="0"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lnSpc>
                <a:spcPct val="120000"/>
              </a:lnSpc>
            </a:pPr>
            <a:r>
              <a:rPr lang="nb-NO" sz="1400" dirty="0">
                <a:ea typeface="Open Sans Light" panose="020B0306030504020204" pitchFamily="34" charset="0"/>
                <a:cs typeface="Open Sans Light" panose="020B0306030504020204" pitchFamily="34" charset="0"/>
              </a:rPr>
              <a:t>Kurset er laget i samarbeid med …. </a:t>
            </a:r>
          </a:p>
          <a:p>
            <a:pPr>
              <a:lnSpc>
                <a:spcPct val="120000"/>
              </a:lnSpc>
            </a:pPr>
            <a:endParaRPr lang="nb-NO" sz="1400" dirty="0"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lnSpc>
                <a:spcPct val="120000"/>
              </a:lnSpc>
            </a:pPr>
            <a:r>
              <a:rPr lang="nb-NO" sz="1400" dirty="0">
                <a:ea typeface="Open Sans Light" panose="020B0306030504020204" pitchFamily="34" charset="0"/>
                <a:cs typeface="Open Sans Light" panose="020B0306030504020204" pitchFamily="34" charset="0"/>
              </a:rPr>
              <a:t>Kurset er åpent for …….</a:t>
            </a:r>
          </a:p>
          <a:p>
            <a:pPr>
              <a:lnSpc>
                <a:spcPct val="120000"/>
              </a:lnSpc>
            </a:pPr>
            <a:endParaRPr lang="nb-NO" sz="1400" dirty="0"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lnSpc>
                <a:spcPct val="120000"/>
              </a:lnSpc>
            </a:pPr>
            <a:r>
              <a:rPr lang="nb-NO" sz="1400" dirty="0">
                <a:ea typeface="Open Sans Light" panose="020B0306030504020204" pitchFamily="34" charset="0"/>
                <a:cs typeface="Open Sans Light" panose="020B0306030504020204" pitchFamily="34" charset="0"/>
              </a:rPr>
              <a:t>Dette kurset omfatter</a:t>
            </a:r>
          </a:p>
          <a:p>
            <a:pPr lvl="0">
              <a:lnSpc>
                <a:spcPct val="120000"/>
              </a:lnSpc>
            </a:pPr>
            <a:r>
              <a:rPr lang="nb-NO" sz="1400" dirty="0">
                <a:ea typeface="Open Sans Light" panose="020B0306030504020204" pitchFamily="34" charset="0"/>
                <a:cs typeface="Open Sans Light" panose="020B0306030504020204" pitchFamily="34" charset="0"/>
              </a:rPr>
              <a:t>#hovedtema 1</a:t>
            </a:r>
          </a:p>
          <a:p>
            <a:pPr lvl="0">
              <a:lnSpc>
                <a:spcPct val="120000"/>
              </a:lnSpc>
            </a:pPr>
            <a:r>
              <a:rPr lang="nb-NO" sz="1400" dirty="0">
                <a:ea typeface="Open Sans Light" panose="020B0306030504020204" pitchFamily="34" charset="0"/>
                <a:cs typeface="Open Sans Light" panose="020B0306030504020204" pitchFamily="34" charset="0"/>
              </a:rPr>
              <a:t>#hovedtema 2</a:t>
            </a:r>
          </a:p>
          <a:p>
            <a:pPr lvl="0">
              <a:lnSpc>
                <a:spcPct val="120000"/>
              </a:lnSpc>
            </a:pPr>
            <a:r>
              <a:rPr lang="nb-NO" sz="1400" dirty="0">
                <a:ea typeface="Open Sans Light" panose="020B0306030504020204" pitchFamily="34" charset="0"/>
                <a:cs typeface="Open Sans Light" panose="020B0306030504020204" pitchFamily="34" charset="0"/>
              </a:rPr>
              <a:t>#hovedtema 3</a:t>
            </a:r>
          </a:p>
          <a:p>
            <a:pPr lvl="0">
              <a:lnSpc>
                <a:spcPct val="120000"/>
              </a:lnSpc>
            </a:pPr>
            <a:endParaRPr lang="nb-NO" sz="1400" dirty="0"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lvl="0">
              <a:lnSpc>
                <a:spcPct val="120000"/>
              </a:lnSpc>
            </a:pPr>
            <a:r>
              <a:rPr lang="nb-NO" sz="1400" dirty="0">
                <a:ea typeface="Open Sans Light" panose="020B0306030504020204" pitchFamily="34" charset="0"/>
                <a:cs typeface="Open Sans Light" panose="020B0306030504020204" pitchFamily="34" charset="0"/>
              </a:rPr>
              <a:t>Det tar </a:t>
            </a:r>
            <a:r>
              <a:rPr lang="nb-NO" sz="1400" dirty="0" err="1">
                <a:ea typeface="Open Sans Light" panose="020B0306030504020204" pitchFamily="34" charset="0"/>
                <a:cs typeface="Open Sans Light" panose="020B0306030504020204" pitchFamily="34" charset="0"/>
              </a:rPr>
              <a:t>ca</a:t>
            </a:r>
            <a:r>
              <a:rPr lang="nb-NO" sz="1400" dirty="0">
                <a:ea typeface="Open Sans Light" panose="020B0306030504020204" pitchFamily="34" charset="0"/>
                <a:cs typeface="Open Sans Light" panose="020B0306030504020204" pitchFamily="34" charset="0"/>
              </a:rPr>
              <a:t> xx min å gjennomføre kurset</a:t>
            </a:r>
          </a:p>
          <a:p>
            <a:pPr lvl="0">
              <a:lnSpc>
                <a:spcPct val="120000"/>
              </a:lnSpc>
            </a:pPr>
            <a:endParaRPr lang="nb-NO" sz="1400" dirty="0"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lvl="0">
              <a:lnSpc>
                <a:spcPct val="120000"/>
              </a:lnSpc>
            </a:pPr>
            <a:r>
              <a:rPr lang="nb-NO" sz="1400" dirty="0">
                <a:ea typeface="Open Sans Light" panose="020B0306030504020204" pitchFamily="34" charset="0"/>
                <a:cs typeface="Open Sans Light" panose="020B0306030504020204" pitchFamily="34" charset="0"/>
              </a:rPr>
              <a:t>Lykke til!</a:t>
            </a: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11FA9840-22CF-49B1-8E72-8C94A1089539}"/>
              </a:ext>
            </a:extLst>
          </p:cNvPr>
          <p:cNvSpPr txBox="1"/>
          <p:nvPr/>
        </p:nvSpPr>
        <p:spPr>
          <a:xfrm>
            <a:off x="7448032" y="6221950"/>
            <a:ext cx="576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dirty="0"/>
              <a:t>Kilde: W:\DSS\_LOGO OG MALER\Designveiledninger _opplæring </a:t>
            </a:r>
          </a:p>
        </p:txBody>
      </p:sp>
    </p:spTree>
    <p:extLst>
      <p:ext uri="{BB962C8B-B14F-4D97-AF65-F5344CB8AC3E}">
        <p14:creationId xmlns:p14="http://schemas.microsoft.com/office/powerpoint/2010/main" val="469370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531A605-6DBD-4D13-824B-C83B2EEFD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547" y="2182658"/>
            <a:ext cx="10970906" cy="1325563"/>
          </a:xfrm>
        </p:spPr>
        <p:txBody>
          <a:bodyPr/>
          <a:lstStyle/>
          <a:p>
            <a:pPr algn="ctr"/>
            <a:r>
              <a:rPr lang="nb-NO" dirty="0"/>
              <a:t>Sidelayout</a:t>
            </a:r>
          </a:p>
        </p:txBody>
      </p:sp>
    </p:spTree>
    <p:extLst>
      <p:ext uri="{BB962C8B-B14F-4D97-AF65-F5344CB8AC3E}">
        <p14:creationId xmlns:p14="http://schemas.microsoft.com/office/powerpoint/2010/main" val="3948627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ktangel 16">
            <a:extLst>
              <a:ext uri="{FF2B5EF4-FFF2-40B4-BE49-F238E27FC236}">
                <a16:creationId xmlns:a16="http://schemas.microsoft.com/office/drawing/2014/main" id="{694AEF49-EBB7-4CB1-BD5C-4C3522550202}"/>
              </a:ext>
            </a:extLst>
          </p:cNvPr>
          <p:cNvSpPr/>
          <p:nvPr/>
        </p:nvSpPr>
        <p:spPr>
          <a:xfrm>
            <a:off x="0" y="1"/>
            <a:ext cx="3780000" cy="6857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377D25EE-4580-4454-8ADE-4EE2613F69E0}"/>
              </a:ext>
            </a:extLst>
          </p:cNvPr>
          <p:cNvSpPr txBox="1"/>
          <p:nvPr/>
        </p:nvSpPr>
        <p:spPr>
          <a:xfrm>
            <a:off x="215142" y="1474343"/>
            <a:ext cx="3442909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nb-NO" sz="1600" dirty="0"/>
              <a:t>Brødtekst 16 </a:t>
            </a:r>
            <a:r>
              <a:rPr lang="nb-NO" sz="1600" dirty="0" err="1"/>
              <a:t>pt</a:t>
            </a:r>
            <a:r>
              <a:rPr lang="nb-NO" sz="1600" dirty="0"/>
              <a:t>, </a:t>
            </a:r>
            <a:r>
              <a:rPr lang="nb-NO" sz="1600" dirty="0" err="1"/>
              <a:t>regular</a:t>
            </a:r>
            <a:r>
              <a:rPr lang="nb-NO" sz="1600" dirty="0"/>
              <a:t>, linjeavstand 18 </a:t>
            </a:r>
            <a:r>
              <a:rPr lang="nb-NO" sz="1600" dirty="0" err="1"/>
              <a:t>pt</a:t>
            </a:r>
            <a:r>
              <a:rPr lang="nb-NO" sz="1600" dirty="0"/>
              <a:t>.</a:t>
            </a:r>
          </a:p>
          <a:p>
            <a:endParaRPr lang="nb-NO" sz="1600" dirty="0"/>
          </a:p>
          <a:p>
            <a:r>
              <a:rPr lang="nb-NO" sz="1600" dirty="0"/>
              <a:t>Lyseblå tekstfelt 10,5 cm.</a:t>
            </a:r>
          </a:p>
          <a:p>
            <a:r>
              <a:rPr lang="nb-NO" sz="1600" dirty="0"/>
              <a:t>Led ut </a:t>
            </a:r>
            <a:r>
              <a:rPr lang="nb-NO" sz="1600" dirty="0" err="1"/>
              <a:t>perspiciatis</a:t>
            </a:r>
            <a:r>
              <a:rPr lang="nb-NO" sz="1600" dirty="0"/>
              <a:t> </a:t>
            </a:r>
            <a:r>
              <a:rPr lang="nb-NO" sz="1600" dirty="0" err="1"/>
              <a:t>unde</a:t>
            </a:r>
            <a:r>
              <a:rPr lang="nb-NO" sz="1600" dirty="0"/>
              <a:t> </a:t>
            </a:r>
            <a:r>
              <a:rPr lang="nb-NO" sz="1600" dirty="0" err="1"/>
              <a:t>omnis</a:t>
            </a:r>
            <a:r>
              <a:rPr lang="nb-NO" sz="1600" dirty="0"/>
              <a:t> iste </a:t>
            </a:r>
            <a:r>
              <a:rPr lang="nb-NO" sz="1600" dirty="0" err="1"/>
              <a:t>natus</a:t>
            </a:r>
            <a:r>
              <a:rPr lang="nb-NO" sz="1600" dirty="0"/>
              <a:t> </a:t>
            </a:r>
            <a:r>
              <a:rPr lang="nb-NO" sz="1600" dirty="0" err="1"/>
              <a:t>error</a:t>
            </a:r>
            <a:r>
              <a:rPr lang="nb-NO" sz="1600" dirty="0"/>
              <a:t> </a:t>
            </a:r>
            <a:r>
              <a:rPr lang="nb-NO" sz="1600" dirty="0" err="1"/>
              <a:t>sit</a:t>
            </a:r>
            <a:r>
              <a:rPr lang="nb-NO" sz="1600" dirty="0"/>
              <a:t> </a:t>
            </a:r>
            <a:r>
              <a:rPr lang="nb-NO" sz="1600" dirty="0" err="1"/>
              <a:t>voluptatem</a:t>
            </a:r>
            <a:r>
              <a:rPr lang="nb-NO" sz="1600" dirty="0"/>
              <a:t> </a:t>
            </a:r>
            <a:r>
              <a:rPr lang="nb-NO" sz="1600" dirty="0" err="1"/>
              <a:t>accusantium</a:t>
            </a:r>
            <a:r>
              <a:rPr lang="nb-NO" sz="1600" dirty="0"/>
              <a:t> </a:t>
            </a:r>
            <a:r>
              <a:rPr lang="nb-NO" sz="1600" dirty="0" err="1"/>
              <a:t>doloremque</a:t>
            </a:r>
            <a:r>
              <a:rPr lang="nb-NO" sz="1600" dirty="0"/>
              <a:t> </a:t>
            </a:r>
            <a:r>
              <a:rPr lang="nb-NO" sz="1600" dirty="0" err="1"/>
              <a:t>laudantium</a:t>
            </a:r>
            <a:r>
              <a:rPr lang="nb-NO" sz="1600" dirty="0"/>
              <a:t>, </a:t>
            </a:r>
            <a:r>
              <a:rPr lang="nb-NO" sz="1600" dirty="0" err="1"/>
              <a:t>totam</a:t>
            </a:r>
            <a:r>
              <a:rPr lang="nb-NO" sz="1600" dirty="0"/>
              <a:t> rem </a:t>
            </a:r>
            <a:r>
              <a:rPr lang="nb-NO" sz="1600" dirty="0" err="1"/>
              <a:t>aperiam</a:t>
            </a:r>
            <a:r>
              <a:rPr lang="nb-NO" sz="1600" dirty="0"/>
              <a:t>. </a:t>
            </a:r>
          </a:p>
          <a:p>
            <a:endParaRPr lang="nb-NO" sz="1600" dirty="0"/>
          </a:p>
          <a:p>
            <a:r>
              <a:rPr lang="nb-NO" sz="1600" dirty="0" err="1"/>
              <a:t>Natus</a:t>
            </a:r>
            <a:r>
              <a:rPr lang="nb-NO" sz="1600" dirty="0"/>
              <a:t> </a:t>
            </a:r>
            <a:r>
              <a:rPr lang="nb-NO" sz="1600" dirty="0" err="1"/>
              <a:t>error</a:t>
            </a:r>
            <a:r>
              <a:rPr lang="nb-NO" sz="1600" dirty="0"/>
              <a:t> </a:t>
            </a:r>
            <a:r>
              <a:rPr lang="nb-NO" sz="1600" dirty="0" err="1"/>
              <a:t>sit</a:t>
            </a:r>
            <a:r>
              <a:rPr lang="nb-NO" sz="1600" dirty="0"/>
              <a:t> </a:t>
            </a:r>
            <a:r>
              <a:rPr lang="nb-NO" sz="1600" dirty="0" err="1"/>
              <a:t>voluptatem</a:t>
            </a:r>
            <a:r>
              <a:rPr lang="nb-NO" sz="1600" dirty="0"/>
              <a:t> </a:t>
            </a:r>
            <a:r>
              <a:rPr lang="nb-NO" sz="1600" dirty="0" err="1"/>
              <a:t>accusantium</a:t>
            </a:r>
            <a:r>
              <a:rPr lang="nb-NO" sz="1600" dirty="0"/>
              <a:t> </a:t>
            </a:r>
            <a:r>
              <a:rPr lang="nb-NO" sz="1600" dirty="0" err="1"/>
              <a:t>doloremque</a:t>
            </a:r>
            <a:r>
              <a:rPr lang="nb-NO" sz="1600" dirty="0"/>
              <a:t> </a:t>
            </a:r>
            <a:r>
              <a:rPr lang="nb-NO" sz="1600" dirty="0" err="1"/>
              <a:t>eaque</a:t>
            </a:r>
            <a:r>
              <a:rPr lang="nb-NO" sz="1600" dirty="0"/>
              <a:t> </a:t>
            </a:r>
            <a:r>
              <a:rPr lang="nb-NO" sz="1600" dirty="0" err="1"/>
              <a:t>ipsa</a:t>
            </a:r>
            <a:r>
              <a:rPr lang="nb-NO" sz="1600" dirty="0"/>
              <a:t> </a:t>
            </a:r>
            <a:r>
              <a:rPr lang="nb-NO" sz="1600" dirty="0" err="1"/>
              <a:t>quae</a:t>
            </a:r>
            <a:r>
              <a:rPr lang="nb-NO" sz="1600" dirty="0"/>
              <a:t> ab </a:t>
            </a:r>
            <a:r>
              <a:rPr lang="nb-NO" sz="1600" dirty="0" err="1"/>
              <a:t>illo</a:t>
            </a:r>
            <a:r>
              <a:rPr lang="nb-NO" sz="1600" dirty="0"/>
              <a:t> </a:t>
            </a:r>
            <a:r>
              <a:rPr lang="nb-NO" sz="1600" dirty="0" err="1"/>
              <a:t>inventore</a:t>
            </a:r>
            <a:endParaRPr lang="nb-NO" sz="1600" dirty="0"/>
          </a:p>
          <a:p>
            <a:endParaRPr lang="nb-NO" sz="1600" dirty="0"/>
          </a:p>
          <a:p>
            <a:r>
              <a:rPr lang="nb-NO" sz="1600" dirty="0"/>
              <a:t>Hva gjør du? </a:t>
            </a:r>
            <a:r>
              <a:rPr lang="nb-NO" sz="1600" dirty="0">
                <a:solidFill>
                  <a:schemeClr val="tx2"/>
                </a:solidFill>
              </a:rPr>
              <a:t>      </a:t>
            </a:r>
            <a:endParaRPr lang="nb-NO" dirty="0"/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8E49EDEF-A17C-4B57-AA78-D60129689C80}"/>
              </a:ext>
            </a:extLst>
          </p:cNvPr>
          <p:cNvSpPr txBox="1"/>
          <p:nvPr/>
        </p:nvSpPr>
        <p:spPr>
          <a:xfrm>
            <a:off x="3778550" y="812624"/>
            <a:ext cx="3600000" cy="1323439"/>
          </a:xfrm>
          <a:prstGeom prst="rect">
            <a:avLst/>
          </a:prstGeom>
          <a:solidFill>
            <a:schemeClr val="bg2">
              <a:lumMod val="85000"/>
            </a:schemeClr>
          </a:solidFill>
          <a:ln w="28575">
            <a:noFill/>
          </a:ln>
        </p:spPr>
        <p:txBody>
          <a:bodyPr wrap="square" lIns="396000" rtlCol="0">
            <a:spAutoFit/>
          </a:bodyPr>
          <a:lstStyle/>
          <a:p>
            <a:r>
              <a:rPr lang="nb-NO" sz="1600" dirty="0"/>
              <a:t>Med ut </a:t>
            </a:r>
            <a:r>
              <a:rPr lang="nb-NO" sz="1600" dirty="0" err="1"/>
              <a:t>perspiciatis</a:t>
            </a:r>
            <a:r>
              <a:rPr lang="nb-NO" sz="1600" dirty="0"/>
              <a:t> </a:t>
            </a:r>
            <a:r>
              <a:rPr lang="nb-NO" sz="1600" dirty="0" err="1"/>
              <a:t>unde</a:t>
            </a:r>
            <a:r>
              <a:rPr lang="nb-NO" sz="1600" dirty="0"/>
              <a:t> </a:t>
            </a:r>
            <a:r>
              <a:rPr lang="nb-NO" sz="1600" dirty="0" err="1"/>
              <a:t>omnis</a:t>
            </a:r>
            <a:r>
              <a:rPr lang="nb-NO" sz="1600" dirty="0"/>
              <a:t> iste </a:t>
            </a:r>
            <a:r>
              <a:rPr lang="nb-NO" sz="1600" dirty="0" err="1"/>
              <a:t>natus</a:t>
            </a:r>
            <a:r>
              <a:rPr lang="nb-NO" sz="1600" dirty="0"/>
              <a:t> </a:t>
            </a:r>
            <a:r>
              <a:rPr lang="nb-NO" sz="1600" dirty="0" err="1"/>
              <a:t>error</a:t>
            </a:r>
            <a:r>
              <a:rPr lang="nb-NO" sz="1600" dirty="0"/>
              <a:t> </a:t>
            </a:r>
            <a:r>
              <a:rPr lang="nb-NO" sz="1600" dirty="0" err="1"/>
              <a:t>sit</a:t>
            </a:r>
            <a:r>
              <a:rPr lang="nb-NO" sz="1600" dirty="0"/>
              <a:t> </a:t>
            </a:r>
            <a:r>
              <a:rPr lang="nb-NO" sz="1600" dirty="0" err="1"/>
              <a:t>voluptatem</a:t>
            </a:r>
            <a:r>
              <a:rPr lang="nb-NO" sz="1600" dirty="0"/>
              <a:t>. Nemo </a:t>
            </a:r>
            <a:r>
              <a:rPr lang="nb-NO" sz="1600" dirty="0" err="1"/>
              <a:t>enim</a:t>
            </a:r>
            <a:r>
              <a:rPr lang="nb-NO" sz="1600" dirty="0"/>
              <a:t> </a:t>
            </a:r>
            <a:r>
              <a:rPr lang="nb-NO" sz="1600" dirty="0" err="1"/>
              <a:t>ipsam</a:t>
            </a:r>
            <a:r>
              <a:rPr lang="nb-NO" sz="1600" dirty="0"/>
              <a:t> </a:t>
            </a:r>
            <a:r>
              <a:rPr lang="nb-NO" sz="1600" dirty="0" err="1"/>
              <a:t>voluptatem</a:t>
            </a:r>
            <a:r>
              <a:rPr lang="nb-NO" sz="1600" dirty="0"/>
              <a:t> </a:t>
            </a:r>
            <a:r>
              <a:rPr lang="nb-NO" sz="1600" dirty="0" err="1"/>
              <a:t>quia</a:t>
            </a:r>
            <a:r>
              <a:rPr lang="nb-NO" sz="1600" dirty="0"/>
              <a:t> </a:t>
            </a:r>
            <a:r>
              <a:rPr lang="nb-NO" sz="1600" dirty="0" err="1"/>
              <a:t>voluptas</a:t>
            </a:r>
            <a:r>
              <a:rPr lang="nb-NO" sz="1600" dirty="0"/>
              <a:t> </a:t>
            </a:r>
            <a:r>
              <a:rPr lang="nb-NO" sz="1600" dirty="0" err="1"/>
              <a:t>sit</a:t>
            </a:r>
            <a:r>
              <a:rPr lang="nb-NO" sz="1600" dirty="0"/>
              <a:t> </a:t>
            </a:r>
            <a:r>
              <a:rPr lang="nb-NO" sz="1600" dirty="0" err="1"/>
              <a:t>aspernatur</a:t>
            </a:r>
            <a:r>
              <a:rPr lang="nb-NO" sz="1600" dirty="0"/>
              <a:t> </a:t>
            </a:r>
            <a:r>
              <a:rPr lang="nb-NO" sz="1600" dirty="0" err="1"/>
              <a:t>aut</a:t>
            </a:r>
            <a:r>
              <a:rPr lang="nb-NO" sz="1600" dirty="0"/>
              <a:t> </a:t>
            </a:r>
            <a:r>
              <a:rPr lang="nb-NO" sz="1600" dirty="0" err="1"/>
              <a:t>odit</a:t>
            </a:r>
            <a:r>
              <a:rPr lang="nb-NO" sz="1600" dirty="0"/>
              <a:t> </a:t>
            </a:r>
            <a:r>
              <a:rPr lang="nb-NO" sz="1600" dirty="0" err="1"/>
              <a:t>aut</a:t>
            </a:r>
            <a:r>
              <a:rPr lang="nb-NO" sz="1600" dirty="0"/>
              <a:t> </a:t>
            </a:r>
            <a:r>
              <a:rPr lang="nb-NO" sz="1600" dirty="0" err="1"/>
              <a:t>fugit</a:t>
            </a:r>
            <a:r>
              <a:rPr lang="nb-NO" sz="1600" dirty="0"/>
              <a:t>.</a:t>
            </a:r>
            <a:endParaRPr lang="nb-NO" sz="1600" b="1" dirty="0"/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9B355EF2-B19A-416C-989E-DB724EE08017}"/>
              </a:ext>
            </a:extLst>
          </p:cNvPr>
          <p:cNvSpPr txBox="1"/>
          <p:nvPr/>
        </p:nvSpPr>
        <p:spPr>
          <a:xfrm>
            <a:off x="3778550" y="2340517"/>
            <a:ext cx="3600000" cy="1569660"/>
          </a:xfrm>
          <a:prstGeom prst="rect">
            <a:avLst/>
          </a:prstGeom>
          <a:solidFill>
            <a:schemeClr val="bg2">
              <a:lumMod val="85000"/>
            </a:schemeClr>
          </a:solidFill>
          <a:ln w="28575">
            <a:noFill/>
          </a:ln>
        </p:spPr>
        <p:txBody>
          <a:bodyPr wrap="square" lIns="396000" rtlCol="0">
            <a:spAutoFit/>
          </a:bodyPr>
          <a:lstStyle/>
          <a:p>
            <a:r>
              <a:rPr lang="nb-NO" sz="1600" dirty="0"/>
              <a:t>Nemo </a:t>
            </a:r>
            <a:r>
              <a:rPr lang="nb-NO" sz="1600" dirty="0" err="1"/>
              <a:t>enim</a:t>
            </a:r>
            <a:r>
              <a:rPr lang="nb-NO" sz="1600" dirty="0"/>
              <a:t> </a:t>
            </a:r>
            <a:r>
              <a:rPr lang="nb-NO" sz="1600" dirty="0" err="1"/>
              <a:t>ipsam</a:t>
            </a:r>
            <a:r>
              <a:rPr lang="nb-NO" sz="1600" dirty="0"/>
              <a:t> </a:t>
            </a:r>
            <a:r>
              <a:rPr lang="nb-NO" sz="1600" dirty="0" err="1"/>
              <a:t>voluptatem</a:t>
            </a:r>
            <a:r>
              <a:rPr lang="nb-NO" sz="1600" dirty="0"/>
              <a:t> </a:t>
            </a:r>
            <a:r>
              <a:rPr lang="nb-NO" sz="1600" dirty="0" err="1"/>
              <a:t>quia</a:t>
            </a:r>
            <a:r>
              <a:rPr lang="nb-NO" sz="1600" dirty="0"/>
              <a:t> </a:t>
            </a:r>
            <a:r>
              <a:rPr lang="nb-NO" sz="1600" dirty="0" err="1"/>
              <a:t>voluptas</a:t>
            </a:r>
            <a:r>
              <a:rPr lang="nb-NO" sz="1600" dirty="0"/>
              <a:t> </a:t>
            </a:r>
            <a:r>
              <a:rPr lang="nb-NO" sz="1600" dirty="0" err="1"/>
              <a:t>sit</a:t>
            </a:r>
            <a:r>
              <a:rPr lang="nb-NO" sz="1600" dirty="0"/>
              <a:t> </a:t>
            </a:r>
            <a:r>
              <a:rPr lang="nb-NO" sz="1600" dirty="0" err="1"/>
              <a:t>aspernatur</a:t>
            </a:r>
            <a:r>
              <a:rPr lang="nb-NO" sz="1600" dirty="0"/>
              <a:t> </a:t>
            </a:r>
            <a:r>
              <a:rPr lang="nb-NO" sz="1600" dirty="0" err="1"/>
              <a:t>aut</a:t>
            </a:r>
            <a:r>
              <a:rPr lang="nb-NO" sz="1600" dirty="0"/>
              <a:t> </a:t>
            </a:r>
            <a:r>
              <a:rPr lang="nb-NO" sz="1600" dirty="0" err="1"/>
              <a:t>odit</a:t>
            </a:r>
            <a:r>
              <a:rPr lang="nb-NO" sz="1600" dirty="0"/>
              <a:t> </a:t>
            </a:r>
            <a:r>
              <a:rPr lang="nb-NO" sz="1600" dirty="0" err="1"/>
              <a:t>aut</a:t>
            </a:r>
            <a:r>
              <a:rPr lang="nb-NO" sz="1600" dirty="0"/>
              <a:t> </a:t>
            </a:r>
            <a:r>
              <a:rPr lang="nb-NO" sz="1600" dirty="0" err="1"/>
              <a:t>fugit</a:t>
            </a:r>
            <a:r>
              <a:rPr lang="nb-NO" sz="1600" dirty="0"/>
              <a:t>, sed </a:t>
            </a:r>
            <a:r>
              <a:rPr lang="nb-NO" sz="1600" dirty="0" err="1"/>
              <a:t>quia</a:t>
            </a:r>
            <a:r>
              <a:rPr lang="nb-NO" sz="1600" dirty="0"/>
              <a:t> </a:t>
            </a:r>
            <a:r>
              <a:rPr lang="nb-NO" sz="1600" dirty="0" err="1"/>
              <a:t>consequuntur</a:t>
            </a:r>
            <a:r>
              <a:rPr lang="nb-NO" sz="1600" dirty="0"/>
              <a:t> </a:t>
            </a:r>
            <a:r>
              <a:rPr lang="nb-NO" sz="1600" dirty="0" err="1"/>
              <a:t>magni</a:t>
            </a:r>
            <a:r>
              <a:rPr lang="nb-NO" sz="1600" dirty="0"/>
              <a:t> </a:t>
            </a:r>
            <a:r>
              <a:rPr lang="nb-NO" sz="1600" dirty="0" err="1"/>
              <a:t>dolores</a:t>
            </a:r>
            <a:r>
              <a:rPr lang="nb-NO" sz="1600" dirty="0"/>
              <a:t> </a:t>
            </a:r>
            <a:r>
              <a:rPr lang="nb-NO" sz="1600" dirty="0" err="1"/>
              <a:t>eos</a:t>
            </a:r>
            <a:r>
              <a:rPr lang="nb-NO" sz="1600" dirty="0"/>
              <a:t> </a:t>
            </a:r>
            <a:r>
              <a:rPr lang="nb-NO" sz="1600" dirty="0" err="1"/>
              <a:t>qui</a:t>
            </a:r>
            <a:r>
              <a:rPr lang="nb-NO" sz="1600" dirty="0"/>
              <a:t> </a:t>
            </a:r>
            <a:r>
              <a:rPr lang="nb-NO" sz="1600" dirty="0" err="1"/>
              <a:t>ratione</a:t>
            </a:r>
            <a:r>
              <a:rPr lang="nb-NO" sz="1600" dirty="0"/>
              <a:t> </a:t>
            </a:r>
            <a:r>
              <a:rPr lang="nb-NO" sz="1600" dirty="0" err="1"/>
              <a:t>voluptatem</a:t>
            </a:r>
            <a:r>
              <a:rPr lang="nb-NO" sz="1600" dirty="0"/>
              <a:t> </a:t>
            </a:r>
            <a:r>
              <a:rPr lang="nb-NO" sz="1600" dirty="0" err="1"/>
              <a:t>sequi</a:t>
            </a:r>
            <a:r>
              <a:rPr lang="nb-NO" sz="1600" dirty="0"/>
              <a:t> </a:t>
            </a:r>
            <a:r>
              <a:rPr lang="nb-NO" sz="1600" dirty="0" err="1"/>
              <a:t>nesciunt</a:t>
            </a:r>
            <a:r>
              <a:rPr lang="nb-NO" sz="1600" dirty="0"/>
              <a:t>.</a:t>
            </a:r>
            <a:endParaRPr lang="nb-NO" sz="1600" b="1" dirty="0"/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CBF2724C-17F0-4860-B47B-42CDBC359872}"/>
              </a:ext>
            </a:extLst>
          </p:cNvPr>
          <p:cNvSpPr txBox="1"/>
          <p:nvPr/>
        </p:nvSpPr>
        <p:spPr>
          <a:xfrm>
            <a:off x="3778550" y="4114631"/>
            <a:ext cx="3600000" cy="584775"/>
          </a:xfrm>
          <a:prstGeom prst="rect">
            <a:avLst/>
          </a:prstGeom>
          <a:solidFill>
            <a:srgbClr val="E5D93B"/>
          </a:solidFill>
          <a:ln w="28575">
            <a:noFill/>
          </a:ln>
        </p:spPr>
        <p:txBody>
          <a:bodyPr wrap="square" lIns="396000" rtlCol="0">
            <a:spAutoFit/>
          </a:bodyPr>
          <a:lstStyle/>
          <a:p>
            <a:r>
              <a:rPr lang="nb-NO" sz="1600" dirty="0" err="1"/>
              <a:t>Neque</a:t>
            </a:r>
            <a:r>
              <a:rPr lang="nb-NO" sz="1600" dirty="0"/>
              <a:t> </a:t>
            </a:r>
            <a:r>
              <a:rPr lang="nb-NO" sz="1600" dirty="0" err="1"/>
              <a:t>porro</a:t>
            </a:r>
            <a:r>
              <a:rPr lang="nb-NO" sz="1600" dirty="0"/>
              <a:t> </a:t>
            </a:r>
            <a:r>
              <a:rPr lang="nb-NO" sz="1600" dirty="0" err="1"/>
              <a:t>quisquam</a:t>
            </a:r>
            <a:r>
              <a:rPr lang="nb-NO" sz="1600" dirty="0"/>
              <a:t> est, </a:t>
            </a:r>
            <a:r>
              <a:rPr lang="nb-NO" sz="1600" dirty="0" err="1"/>
              <a:t>qui</a:t>
            </a:r>
            <a:r>
              <a:rPr lang="nb-NO" sz="1600" dirty="0"/>
              <a:t> </a:t>
            </a:r>
            <a:r>
              <a:rPr lang="nb-NO" sz="1600" dirty="0" err="1"/>
              <a:t>dolorem</a:t>
            </a:r>
            <a:r>
              <a:rPr lang="nb-NO" sz="1600" dirty="0"/>
              <a:t> </a:t>
            </a:r>
            <a:r>
              <a:rPr lang="nb-NO" sz="1600" dirty="0" err="1"/>
              <a:t>ipsum</a:t>
            </a:r>
            <a:r>
              <a:rPr lang="nb-NO" sz="1600" dirty="0"/>
              <a:t> </a:t>
            </a:r>
            <a:r>
              <a:rPr lang="nb-NO" sz="1600" dirty="0" err="1"/>
              <a:t>quia</a:t>
            </a:r>
            <a:r>
              <a:rPr lang="nb-NO" sz="1600" dirty="0"/>
              <a:t>.</a:t>
            </a:r>
            <a:endParaRPr lang="nb-NO" sz="1600" b="1" dirty="0"/>
          </a:p>
        </p:txBody>
      </p:sp>
      <p:sp>
        <p:nvSpPr>
          <p:cNvPr id="26" name="TekstSylinder 25">
            <a:extLst>
              <a:ext uri="{FF2B5EF4-FFF2-40B4-BE49-F238E27FC236}">
                <a16:creationId xmlns:a16="http://schemas.microsoft.com/office/drawing/2014/main" id="{CBE41FE2-12A1-455D-9BB2-AA1864E7FE26}"/>
              </a:ext>
            </a:extLst>
          </p:cNvPr>
          <p:cNvSpPr txBox="1"/>
          <p:nvPr/>
        </p:nvSpPr>
        <p:spPr>
          <a:xfrm>
            <a:off x="3778550" y="4903861"/>
            <a:ext cx="3600000" cy="1569660"/>
          </a:xfrm>
          <a:prstGeom prst="rect">
            <a:avLst/>
          </a:prstGeom>
          <a:solidFill>
            <a:schemeClr val="bg2">
              <a:lumMod val="85000"/>
            </a:schemeClr>
          </a:solidFill>
          <a:ln w="28575">
            <a:noFill/>
          </a:ln>
        </p:spPr>
        <p:txBody>
          <a:bodyPr wrap="square" lIns="396000" rtlCol="0">
            <a:spAutoFit/>
          </a:bodyPr>
          <a:lstStyle/>
          <a:p>
            <a:r>
              <a:rPr lang="nb-NO" sz="1600" dirty="0"/>
              <a:t>Dette </a:t>
            </a:r>
            <a:r>
              <a:rPr lang="nb-NO" sz="1600" dirty="0" err="1"/>
              <a:t>quae</a:t>
            </a:r>
            <a:r>
              <a:rPr lang="nb-NO" sz="1600" dirty="0"/>
              <a:t> ab </a:t>
            </a:r>
            <a:r>
              <a:rPr lang="nb-NO" sz="1600" dirty="0" err="1"/>
              <a:t>illo</a:t>
            </a:r>
            <a:r>
              <a:rPr lang="nb-NO" sz="1600" dirty="0"/>
              <a:t> </a:t>
            </a:r>
            <a:r>
              <a:rPr lang="nb-NO" sz="1600" dirty="0" err="1"/>
              <a:t>inventore</a:t>
            </a:r>
            <a:r>
              <a:rPr lang="nb-NO" sz="1600" dirty="0"/>
              <a:t> </a:t>
            </a:r>
            <a:r>
              <a:rPr lang="nb-NO" sz="1600" dirty="0" err="1"/>
              <a:t>veritatis</a:t>
            </a:r>
            <a:r>
              <a:rPr lang="nb-NO" sz="1600" dirty="0"/>
              <a:t> et </a:t>
            </a:r>
            <a:r>
              <a:rPr lang="nb-NO" sz="1600" dirty="0" err="1"/>
              <a:t>quasi</a:t>
            </a:r>
            <a:r>
              <a:rPr lang="nb-NO" sz="1600" dirty="0"/>
              <a:t> </a:t>
            </a:r>
            <a:r>
              <a:rPr lang="nb-NO" sz="1600" dirty="0" err="1"/>
              <a:t>architecto</a:t>
            </a:r>
            <a:r>
              <a:rPr lang="nb-NO" sz="1600" dirty="0"/>
              <a:t> </a:t>
            </a:r>
            <a:r>
              <a:rPr lang="nb-NO" sz="1600" dirty="0" err="1"/>
              <a:t>beatae</a:t>
            </a:r>
            <a:r>
              <a:rPr lang="nb-NO" sz="1600" dirty="0"/>
              <a:t> vitae dicta sunt </a:t>
            </a:r>
            <a:r>
              <a:rPr lang="nb-NO" sz="1600" dirty="0" err="1"/>
              <a:t>explicabo</a:t>
            </a:r>
            <a:r>
              <a:rPr lang="nb-NO" sz="1600" dirty="0"/>
              <a:t>. Nemo </a:t>
            </a:r>
            <a:r>
              <a:rPr lang="nb-NO" sz="1600" dirty="0" err="1"/>
              <a:t>enim</a:t>
            </a:r>
            <a:r>
              <a:rPr lang="nb-NO" sz="1600" dirty="0"/>
              <a:t> </a:t>
            </a:r>
            <a:r>
              <a:rPr lang="nb-NO" sz="1600" dirty="0" err="1"/>
              <a:t>ipsam</a:t>
            </a:r>
            <a:r>
              <a:rPr lang="nb-NO" sz="1600" dirty="0"/>
              <a:t> </a:t>
            </a:r>
            <a:r>
              <a:rPr lang="nb-NO" sz="1600" dirty="0" err="1"/>
              <a:t>voluptatem</a:t>
            </a:r>
            <a:r>
              <a:rPr lang="nb-NO" sz="1600" dirty="0"/>
              <a:t> </a:t>
            </a:r>
            <a:r>
              <a:rPr lang="nb-NO" sz="1600" dirty="0" err="1"/>
              <a:t>quia</a:t>
            </a:r>
            <a:r>
              <a:rPr lang="nb-NO" sz="1600" dirty="0"/>
              <a:t>. </a:t>
            </a:r>
            <a:r>
              <a:rPr lang="nb-NO" sz="1600" dirty="0" err="1"/>
              <a:t>voluptatem</a:t>
            </a:r>
            <a:r>
              <a:rPr lang="nb-NO" sz="1600" dirty="0"/>
              <a:t> </a:t>
            </a:r>
            <a:r>
              <a:rPr lang="nb-NO" sz="1600" dirty="0" err="1"/>
              <a:t>sequi</a:t>
            </a:r>
            <a:r>
              <a:rPr lang="nb-NO" sz="1600" dirty="0"/>
              <a:t> </a:t>
            </a:r>
            <a:r>
              <a:rPr lang="nb-NO" sz="1600" dirty="0" err="1"/>
              <a:t>nesciunt</a:t>
            </a:r>
            <a:r>
              <a:rPr lang="nb-NO" sz="1600" dirty="0"/>
              <a:t>. </a:t>
            </a:r>
            <a:endParaRPr lang="nb-NO" sz="1600" b="1" dirty="0"/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id="{2B16BF26-68CF-49A3-AEB4-EC1D9D560CDC}"/>
              </a:ext>
            </a:extLst>
          </p:cNvPr>
          <p:cNvSpPr txBox="1"/>
          <p:nvPr/>
        </p:nvSpPr>
        <p:spPr>
          <a:xfrm>
            <a:off x="215142" y="650259"/>
            <a:ext cx="20072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/>
              <a:t>Multiple </a:t>
            </a:r>
            <a:r>
              <a:rPr lang="nb-NO" b="1" dirty="0" err="1"/>
              <a:t>choice</a:t>
            </a:r>
            <a:r>
              <a:rPr lang="nb-NO" b="1" dirty="0"/>
              <a:t> </a:t>
            </a:r>
            <a:br>
              <a:rPr lang="nb-NO" b="1" dirty="0"/>
            </a:br>
            <a:endParaRPr lang="nb-NO" b="1" dirty="0"/>
          </a:p>
        </p:txBody>
      </p:sp>
      <p:pic>
        <p:nvPicPr>
          <p:cNvPr id="8" name="Grafikk 7" descr="Informasjon">
            <a:extLst>
              <a:ext uri="{FF2B5EF4-FFF2-40B4-BE49-F238E27FC236}">
                <a16:creationId xmlns:a16="http://schemas.microsoft.com/office/drawing/2014/main" id="{CD000C42-FF5C-4A17-ACEE-59C94D0277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98947" y="5174001"/>
            <a:ext cx="390630" cy="390630"/>
          </a:xfrm>
          <a:prstGeom prst="rect">
            <a:avLst/>
          </a:prstGeom>
        </p:spPr>
      </p:pic>
      <p:sp>
        <p:nvSpPr>
          <p:cNvPr id="28" name="TekstSylinder 27">
            <a:extLst>
              <a:ext uri="{FF2B5EF4-FFF2-40B4-BE49-F238E27FC236}">
                <a16:creationId xmlns:a16="http://schemas.microsoft.com/office/drawing/2014/main" id="{4DD12785-9AD5-493C-949B-FE9C044B2E06}"/>
              </a:ext>
            </a:extLst>
          </p:cNvPr>
          <p:cNvSpPr txBox="1"/>
          <p:nvPr/>
        </p:nvSpPr>
        <p:spPr>
          <a:xfrm>
            <a:off x="7943201" y="4114631"/>
            <a:ext cx="3193112" cy="1077218"/>
          </a:xfrm>
          <a:prstGeom prst="wedgeRectCallout">
            <a:avLst>
              <a:gd name="adj1" fmla="val -58920"/>
              <a:gd name="adj2" fmla="val -9080"/>
            </a:avLst>
          </a:prstGeom>
          <a:noFill/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nb-NO" sz="1600" b="1" dirty="0">
                <a:solidFill>
                  <a:srgbClr val="C00000"/>
                </a:solidFill>
              </a:rPr>
              <a:t>Feil. </a:t>
            </a:r>
            <a:r>
              <a:rPr lang="nb-NO" sz="1600" dirty="0">
                <a:solidFill>
                  <a:srgbClr val="C00000"/>
                </a:solidFill>
              </a:rPr>
              <a:t>Rød RGB 192,0,0 </a:t>
            </a:r>
            <a:r>
              <a:rPr lang="nb-NO" sz="1600" dirty="0" err="1">
                <a:solidFill>
                  <a:srgbClr val="C00000"/>
                </a:solidFill>
              </a:rPr>
              <a:t>consequuntur</a:t>
            </a:r>
            <a:r>
              <a:rPr lang="nb-NO" sz="1600" dirty="0">
                <a:solidFill>
                  <a:srgbClr val="C00000"/>
                </a:solidFill>
              </a:rPr>
              <a:t> </a:t>
            </a:r>
            <a:r>
              <a:rPr lang="nb-NO" sz="1600" dirty="0" err="1">
                <a:solidFill>
                  <a:srgbClr val="C00000"/>
                </a:solidFill>
              </a:rPr>
              <a:t>magni</a:t>
            </a:r>
            <a:r>
              <a:rPr lang="nb-NO" sz="1600" dirty="0">
                <a:solidFill>
                  <a:srgbClr val="C00000"/>
                </a:solidFill>
              </a:rPr>
              <a:t> </a:t>
            </a:r>
            <a:r>
              <a:rPr lang="nb-NO" sz="1600" dirty="0" err="1">
                <a:solidFill>
                  <a:srgbClr val="C00000"/>
                </a:solidFill>
              </a:rPr>
              <a:t>dolores</a:t>
            </a:r>
            <a:r>
              <a:rPr lang="nb-NO" sz="1600" dirty="0">
                <a:solidFill>
                  <a:srgbClr val="C00000"/>
                </a:solidFill>
              </a:rPr>
              <a:t> </a:t>
            </a:r>
            <a:r>
              <a:rPr lang="nb-NO" sz="1600" dirty="0" err="1">
                <a:solidFill>
                  <a:srgbClr val="C00000"/>
                </a:solidFill>
              </a:rPr>
              <a:t>eos</a:t>
            </a:r>
            <a:r>
              <a:rPr lang="nb-NO" sz="1600" dirty="0">
                <a:solidFill>
                  <a:srgbClr val="C00000"/>
                </a:solidFill>
              </a:rPr>
              <a:t> </a:t>
            </a:r>
            <a:r>
              <a:rPr lang="nb-NO" sz="1600" dirty="0" err="1">
                <a:solidFill>
                  <a:srgbClr val="C00000"/>
                </a:solidFill>
              </a:rPr>
              <a:t>qui</a:t>
            </a:r>
            <a:r>
              <a:rPr lang="nb-NO" sz="1600" dirty="0">
                <a:solidFill>
                  <a:srgbClr val="C00000"/>
                </a:solidFill>
              </a:rPr>
              <a:t> </a:t>
            </a:r>
            <a:r>
              <a:rPr lang="nb-NO" sz="1600" dirty="0" err="1">
                <a:solidFill>
                  <a:srgbClr val="C00000"/>
                </a:solidFill>
              </a:rPr>
              <a:t>ratione</a:t>
            </a:r>
            <a:r>
              <a:rPr lang="nb-NO" sz="1600" dirty="0">
                <a:solidFill>
                  <a:srgbClr val="C00000"/>
                </a:solidFill>
              </a:rPr>
              <a:t> </a:t>
            </a:r>
            <a:r>
              <a:rPr lang="nb-NO" sz="1600" dirty="0" err="1">
                <a:solidFill>
                  <a:srgbClr val="C00000"/>
                </a:solidFill>
              </a:rPr>
              <a:t>voluptatem</a:t>
            </a:r>
            <a:r>
              <a:rPr lang="nb-NO" sz="1600" dirty="0">
                <a:solidFill>
                  <a:srgbClr val="C00000"/>
                </a:solidFill>
              </a:rPr>
              <a:t> </a:t>
            </a:r>
            <a:r>
              <a:rPr lang="nb-NO" sz="1600" dirty="0" err="1">
                <a:solidFill>
                  <a:srgbClr val="C00000"/>
                </a:solidFill>
              </a:rPr>
              <a:t>sequi</a:t>
            </a:r>
            <a:r>
              <a:rPr lang="nb-NO" sz="1600" dirty="0">
                <a:solidFill>
                  <a:srgbClr val="C00000"/>
                </a:solidFill>
              </a:rPr>
              <a:t> </a:t>
            </a:r>
            <a:r>
              <a:rPr lang="nb-NO" sz="1600" dirty="0" err="1">
                <a:solidFill>
                  <a:srgbClr val="C00000"/>
                </a:solidFill>
              </a:rPr>
              <a:t>nesciunt</a:t>
            </a:r>
            <a:r>
              <a:rPr lang="nb-NO" sz="1600" dirty="0">
                <a:solidFill>
                  <a:srgbClr val="C00000"/>
                </a:solidFill>
              </a:rPr>
              <a:t>.</a:t>
            </a:r>
            <a:endParaRPr lang="nb-NO" dirty="0">
              <a:solidFill>
                <a:srgbClr val="C00000"/>
              </a:solidFill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DAF97CB4-F5BD-40BD-A20B-0A82833D134B}"/>
              </a:ext>
            </a:extLst>
          </p:cNvPr>
          <p:cNvSpPr/>
          <p:nvPr/>
        </p:nvSpPr>
        <p:spPr>
          <a:xfrm flipH="1">
            <a:off x="193221" y="6096744"/>
            <a:ext cx="602082" cy="582871"/>
          </a:xfrm>
          <a:prstGeom prst="ellipse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7" name="Frihåndsform: figur 26">
            <a:extLst>
              <a:ext uri="{FF2B5EF4-FFF2-40B4-BE49-F238E27FC236}">
                <a16:creationId xmlns:a16="http://schemas.microsoft.com/office/drawing/2014/main" id="{C29DB3D5-719F-4930-8EFC-E0AC7035D05C}"/>
              </a:ext>
            </a:extLst>
          </p:cNvPr>
          <p:cNvSpPr/>
          <p:nvPr/>
        </p:nvSpPr>
        <p:spPr>
          <a:xfrm flipH="1">
            <a:off x="361129" y="6303220"/>
            <a:ext cx="202824" cy="189338"/>
          </a:xfrm>
          <a:custGeom>
            <a:avLst/>
            <a:gdLst>
              <a:gd name="connsiteX0" fmla="*/ 0 w 93443"/>
              <a:gd name="connsiteY0" fmla="*/ 0 h 90105"/>
              <a:gd name="connsiteX1" fmla="*/ 93443 w 93443"/>
              <a:gd name="connsiteY1" fmla="*/ 50058 h 90105"/>
              <a:gd name="connsiteX2" fmla="*/ 3338 w 93443"/>
              <a:gd name="connsiteY2" fmla="*/ 90105 h 9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443" h="90105">
                <a:moveTo>
                  <a:pt x="0" y="0"/>
                </a:moveTo>
                <a:lnTo>
                  <a:pt x="93443" y="50058"/>
                </a:lnTo>
                <a:lnTo>
                  <a:pt x="3338" y="90105"/>
                </a:lnTo>
              </a:path>
            </a:pathLst>
          </a:cu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2B03C0E2-9252-4C33-BC75-FA296CCA23B0}"/>
              </a:ext>
            </a:extLst>
          </p:cNvPr>
          <p:cNvSpPr/>
          <p:nvPr/>
        </p:nvSpPr>
        <p:spPr>
          <a:xfrm>
            <a:off x="689577" y="5195299"/>
            <a:ext cx="22692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1600" i="1" dirty="0">
                <a:solidFill>
                  <a:schemeClr val="accent4">
                    <a:lumMod val="50000"/>
                  </a:schemeClr>
                </a:solidFill>
              </a:rPr>
              <a:t>Det er flere riktige svar.</a:t>
            </a:r>
          </a:p>
        </p:txBody>
      </p:sp>
    </p:spTree>
    <p:extLst>
      <p:ext uri="{BB962C8B-B14F-4D97-AF65-F5344CB8AC3E}">
        <p14:creationId xmlns:p14="http://schemas.microsoft.com/office/powerpoint/2010/main" val="582411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efault Theme">
  <a:themeElements>
    <a:clrScheme name="DSS fargetema">
      <a:dk1>
        <a:srgbClr val="000000"/>
      </a:dk1>
      <a:lt1>
        <a:srgbClr val="FFFFFF"/>
      </a:lt1>
      <a:dk2>
        <a:srgbClr val="003761"/>
      </a:dk2>
      <a:lt2>
        <a:srgbClr val="FFFFFF"/>
      </a:lt2>
      <a:accent1>
        <a:srgbClr val="0085AC"/>
      </a:accent1>
      <a:accent2>
        <a:srgbClr val="ACD4EA"/>
      </a:accent2>
      <a:accent3>
        <a:srgbClr val="003761"/>
      </a:accent3>
      <a:accent4>
        <a:srgbClr val="7E8083"/>
      </a:accent4>
      <a:accent5>
        <a:srgbClr val="006782"/>
      </a:accent5>
      <a:accent6>
        <a:srgbClr val="E5003A"/>
      </a:accent6>
      <a:hlink>
        <a:srgbClr val="0085AC"/>
      </a:hlink>
      <a:folHlink>
        <a:srgbClr val="58B6D4"/>
      </a:folHlink>
    </a:clrScheme>
    <a:fontScheme name="DSS Skrifttema (Open Sans)">
      <a:majorFont>
        <a:latin typeface="Open Sans Semi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 Theme" id="{9C7D5F36-20B2-4429-83F2-7714337200A6}" vid="{FDF5071B-6CF9-4B1B-A1E6-37FD5353A38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2804</TotalTime>
  <Words>1445</Words>
  <Application>Microsoft Office PowerPoint</Application>
  <PresentationFormat>Widescreen</PresentationFormat>
  <Paragraphs>215</Paragraphs>
  <Slides>17</Slides>
  <Notes>13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17</vt:i4>
      </vt:variant>
    </vt:vector>
  </HeadingPairs>
  <TitlesOfParts>
    <vt:vector size="23" baseType="lpstr">
      <vt:lpstr>Arial</vt:lpstr>
      <vt:lpstr>Calibri</vt:lpstr>
      <vt:lpstr>Open Sans</vt:lpstr>
      <vt:lpstr>Open Sans Light</vt:lpstr>
      <vt:lpstr>Open Sans Semibold</vt:lpstr>
      <vt:lpstr>Default Theme</vt:lpstr>
      <vt:lpstr>PowerPoint-presentasjon</vt:lpstr>
      <vt:lpstr>PowerPoint-presentasjon</vt:lpstr>
      <vt:lpstr>PowerPoint-presentasjon</vt:lpstr>
      <vt:lpstr>PowerPoint-presentasjon</vt:lpstr>
      <vt:lpstr>Farger</vt:lpstr>
      <vt:lpstr>Navigeringsknapper og grafiske elementer</vt:lpstr>
      <vt:lpstr>Språk</vt:lpstr>
      <vt:lpstr>Sidelayout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DSS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Dahlin Camilla Elizabeth</dc:creator>
  <cp:lastModifiedBy>Mowinckel Hild</cp:lastModifiedBy>
  <cp:revision>168</cp:revision>
  <dcterms:created xsi:type="dcterms:W3CDTF">2020-04-27T12:15:02Z</dcterms:created>
  <dcterms:modified xsi:type="dcterms:W3CDTF">2020-11-05T19:18:19Z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22f7043-6caf-4431-9109-8eff758a1d8b_Enabled">
    <vt:lpwstr>True</vt:lpwstr>
  </property>
  <property fmtid="{D5CDD505-2E9C-101B-9397-08002B2CF9AE}" pid="3" name="MSIP_Label_b22f7043-6caf-4431-9109-8eff758a1d8b_SiteId">
    <vt:lpwstr>f696e186-1c3b-44cd-bf76-5ace0e7007bd</vt:lpwstr>
  </property>
  <property fmtid="{D5CDD505-2E9C-101B-9397-08002B2CF9AE}" pid="4" name="MSIP_Label_b22f7043-6caf-4431-9109-8eff758a1d8b_Owner">
    <vt:lpwstr>Camilla-Elizabeth.Dahlin@dss.dep.no</vt:lpwstr>
  </property>
  <property fmtid="{D5CDD505-2E9C-101B-9397-08002B2CF9AE}" pid="5" name="MSIP_Label_b22f7043-6caf-4431-9109-8eff758a1d8b_SetDate">
    <vt:lpwstr>2020-04-27T12:42:00.2720178Z</vt:lpwstr>
  </property>
  <property fmtid="{D5CDD505-2E9C-101B-9397-08002B2CF9AE}" pid="6" name="MSIP_Label_b22f7043-6caf-4431-9109-8eff758a1d8b_Name">
    <vt:lpwstr>Intern (DSS)</vt:lpwstr>
  </property>
  <property fmtid="{D5CDD505-2E9C-101B-9397-08002B2CF9AE}" pid="7" name="MSIP_Label_b22f7043-6caf-4431-9109-8eff758a1d8b_Application">
    <vt:lpwstr>Microsoft Azure Information Protection</vt:lpwstr>
  </property>
  <property fmtid="{D5CDD505-2E9C-101B-9397-08002B2CF9AE}" pid="8" name="MSIP_Label_b22f7043-6caf-4431-9109-8eff758a1d8b_ActionId">
    <vt:lpwstr>0caa4779-5530-417c-948e-19651dcfbc7b</vt:lpwstr>
  </property>
  <property fmtid="{D5CDD505-2E9C-101B-9397-08002B2CF9AE}" pid="9" name="MSIP_Label_b22f7043-6caf-4431-9109-8eff758a1d8b_Extended_MSFT_Method">
    <vt:lpwstr>Automatic</vt:lpwstr>
  </property>
  <property fmtid="{D5CDD505-2E9C-101B-9397-08002B2CF9AE}" pid="10" name="Sensitivity">
    <vt:lpwstr>Intern (DSS)</vt:lpwstr>
  </property>
</Properties>
</file>