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0691813" cy="15119350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038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077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116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15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519367" algn="l" defTabSz="140774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4223241" algn="l" defTabSz="140774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927113" algn="l" defTabSz="140774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630987" algn="l" defTabSz="140774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orient="horz" pos="2240" userDrawn="1">
          <p15:clr>
            <a:srgbClr val="A4A3A4"/>
          </p15:clr>
        </p15:guide>
        <p15:guide id="3" orient="horz" pos="339" userDrawn="1">
          <p15:clr>
            <a:srgbClr val="A4A3A4"/>
          </p15:clr>
        </p15:guide>
        <p15:guide id="4" orient="horz" pos="8292" userDrawn="1">
          <p15:clr>
            <a:srgbClr val="A4A3A4"/>
          </p15:clr>
        </p15:guide>
        <p15:guide id="5" pos="3360" userDrawn="1">
          <p15:clr>
            <a:srgbClr val="A4A3A4"/>
          </p15:clr>
        </p15:guide>
        <p15:guide id="7" pos="6076" userDrawn="1">
          <p15:clr>
            <a:srgbClr val="A4A3A4"/>
          </p15:clr>
        </p15:guide>
        <p15:guide id="8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E82"/>
    <a:srgbClr val="7D6323"/>
    <a:srgbClr val="978439"/>
    <a:srgbClr val="897B47"/>
    <a:srgbClr val="E6E093"/>
    <a:srgbClr val="988237"/>
    <a:srgbClr val="887D47"/>
    <a:srgbClr val="0F0B61"/>
    <a:srgbClr val="1F187E"/>
    <a:srgbClr val="205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5787" autoAdjust="0"/>
  </p:normalViewPr>
  <p:slideViewPr>
    <p:cSldViewPr showGuides="1">
      <p:cViewPr varScale="1">
        <p:scale>
          <a:sx n="62" d="100"/>
          <a:sy n="62" d="100"/>
        </p:scale>
        <p:origin x="804" y="72"/>
      </p:cViewPr>
      <p:guideLst>
        <p:guide orient="horz" pos="4763"/>
        <p:guide orient="horz" pos="2240"/>
        <p:guide orient="horz" pos="339"/>
        <p:guide orient="horz" pos="8292"/>
        <p:guide pos="3360"/>
        <p:guide pos="6076"/>
        <p:guide pos="7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68" d="100"/>
          <a:sy n="168" d="100"/>
        </p:scale>
        <p:origin x="49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24DE-A009-47EC-A994-2C17E4B067A3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7869-2FA0-46F6-845B-C2F49CB8A0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53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C18B6A-70AD-4AB0-A02D-C0FC08D14F91}" type="datetimeFigureOut">
              <a:rPr lang="nb-NO"/>
              <a:pPr>
                <a:defRPr/>
              </a:pPr>
              <a:t>05.11.2019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773A84-FC95-4064-B83F-81CB4A0C49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969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847" kern="1200">
        <a:solidFill>
          <a:schemeClr val="tx1"/>
        </a:solidFill>
        <a:latin typeface="+mn-lt"/>
        <a:ea typeface="+mn-ea"/>
        <a:cs typeface="+mn-cs"/>
      </a:defRPr>
    </a:lvl1pPr>
    <a:lvl2pPr marL="703874" algn="l" rtl="0" eaLnBrk="0" fontAlgn="base" hangingPunct="0">
      <a:spcBef>
        <a:spcPct val="30000"/>
      </a:spcBef>
      <a:spcAft>
        <a:spcPct val="0"/>
      </a:spcAft>
      <a:defRPr sz="1847" kern="1200">
        <a:solidFill>
          <a:schemeClr val="tx1"/>
        </a:solidFill>
        <a:latin typeface="+mn-lt"/>
        <a:ea typeface="+mn-ea"/>
        <a:cs typeface="+mn-cs"/>
      </a:defRPr>
    </a:lvl2pPr>
    <a:lvl3pPr marL="1407746" algn="l" rtl="0" eaLnBrk="0" fontAlgn="base" hangingPunct="0">
      <a:spcBef>
        <a:spcPct val="30000"/>
      </a:spcBef>
      <a:spcAft>
        <a:spcPct val="0"/>
      </a:spcAft>
      <a:defRPr sz="1847" kern="1200">
        <a:solidFill>
          <a:schemeClr val="tx1"/>
        </a:solidFill>
        <a:latin typeface="+mn-lt"/>
        <a:ea typeface="+mn-ea"/>
        <a:cs typeface="+mn-cs"/>
      </a:defRPr>
    </a:lvl3pPr>
    <a:lvl4pPr marL="2111620" algn="l" rtl="0" eaLnBrk="0" fontAlgn="base" hangingPunct="0">
      <a:spcBef>
        <a:spcPct val="30000"/>
      </a:spcBef>
      <a:spcAft>
        <a:spcPct val="0"/>
      </a:spcAft>
      <a:defRPr sz="1847" kern="1200">
        <a:solidFill>
          <a:schemeClr val="tx1"/>
        </a:solidFill>
        <a:latin typeface="+mn-lt"/>
        <a:ea typeface="+mn-ea"/>
        <a:cs typeface="+mn-cs"/>
      </a:defRPr>
    </a:lvl4pPr>
    <a:lvl5pPr marL="2815494" algn="l" rtl="0" eaLnBrk="0" fontAlgn="base" hangingPunct="0">
      <a:spcBef>
        <a:spcPct val="30000"/>
      </a:spcBef>
      <a:spcAft>
        <a:spcPct val="0"/>
      </a:spcAft>
      <a:defRPr sz="1847" kern="1200">
        <a:solidFill>
          <a:schemeClr val="tx1"/>
        </a:solidFill>
        <a:latin typeface="+mn-lt"/>
        <a:ea typeface="+mn-ea"/>
        <a:cs typeface="+mn-cs"/>
      </a:defRPr>
    </a:lvl5pPr>
    <a:lvl6pPr marL="3519367" algn="l" defTabSz="1407746" rtl="0" eaLnBrk="1" latinLnBrk="0" hangingPunct="1">
      <a:defRPr sz="1847" kern="1200">
        <a:solidFill>
          <a:schemeClr val="tx1"/>
        </a:solidFill>
        <a:latin typeface="+mn-lt"/>
        <a:ea typeface="+mn-ea"/>
        <a:cs typeface="+mn-cs"/>
      </a:defRPr>
    </a:lvl6pPr>
    <a:lvl7pPr marL="4223241" algn="l" defTabSz="1407746" rtl="0" eaLnBrk="1" latinLnBrk="0" hangingPunct="1">
      <a:defRPr sz="1847" kern="1200">
        <a:solidFill>
          <a:schemeClr val="tx1"/>
        </a:solidFill>
        <a:latin typeface="+mn-lt"/>
        <a:ea typeface="+mn-ea"/>
        <a:cs typeface="+mn-cs"/>
      </a:defRPr>
    </a:lvl7pPr>
    <a:lvl8pPr marL="4927113" algn="l" defTabSz="1407746" rtl="0" eaLnBrk="1" latinLnBrk="0" hangingPunct="1">
      <a:defRPr sz="1847" kern="1200">
        <a:solidFill>
          <a:schemeClr val="tx1"/>
        </a:solidFill>
        <a:latin typeface="+mn-lt"/>
        <a:ea typeface="+mn-ea"/>
        <a:cs typeface="+mn-cs"/>
      </a:defRPr>
    </a:lvl8pPr>
    <a:lvl9pPr marL="5630987" algn="l" defTabSz="1407746" rtl="0" eaLnBrk="1" latinLnBrk="0" hangingPunct="1">
      <a:defRPr sz="18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e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>
          <a:xfrm>
            <a:off x="-1" y="7560797"/>
            <a:ext cx="10691813" cy="5598761"/>
          </a:xfrm>
        </p:spPr>
        <p:txBody>
          <a:bodyPr anchor="ctr"/>
          <a:lstStyle>
            <a:lvl1pPr algn="ctr">
              <a:defRPr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5"/>
          </p:nvPr>
        </p:nvSpPr>
        <p:spPr>
          <a:xfrm>
            <a:off x="1170364" y="3563546"/>
            <a:ext cx="8452926" cy="1601464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800"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4821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>
          <a:xfrm>
            <a:off x="479" y="7560797"/>
            <a:ext cx="5243584" cy="5598761"/>
          </a:xfrm>
        </p:spPr>
        <p:txBody>
          <a:bodyPr anchor="ctr">
            <a:normAutofit/>
          </a:bodyPr>
          <a:lstStyle>
            <a:lvl1pPr algn="ctr">
              <a:defRPr sz="198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9" name="Plassholder for bilde 4"/>
          <p:cNvSpPr>
            <a:spLocks noGrp="1"/>
          </p:cNvSpPr>
          <p:nvPr>
            <p:ph type="pic" sz="quarter" idx="15"/>
          </p:nvPr>
        </p:nvSpPr>
        <p:spPr>
          <a:xfrm>
            <a:off x="5404517" y="7560797"/>
            <a:ext cx="5243584" cy="5598761"/>
          </a:xfrm>
        </p:spPr>
        <p:txBody>
          <a:bodyPr anchor="ctr">
            <a:normAutofit/>
          </a:bodyPr>
          <a:lstStyle>
            <a:lvl1pPr algn="ctr">
              <a:defRPr sz="198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1" name="Plassholder for innhold 2"/>
          <p:cNvSpPr>
            <a:spLocks noGrp="1"/>
          </p:cNvSpPr>
          <p:nvPr>
            <p:ph idx="16"/>
          </p:nvPr>
        </p:nvSpPr>
        <p:spPr>
          <a:xfrm>
            <a:off x="1170364" y="3563546"/>
            <a:ext cx="8452926" cy="1601464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80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80779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4" name="Plassholder for bilde 4"/>
          <p:cNvSpPr>
            <a:spLocks noGrp="1"/>
          </p:cNvSpPr>
          <p:nvPr>
            <p:ph type="pic" sz="quarter" idx="16"/>
          </p:nvPr>
        </p:nvSpPr>
        <p:spPr>
          <a:xfrm>
            <a:off x="-42834" y="7560797"/>
            <a:ext cx="3462644" cy="5598761"/>
          </a:xfrm>
        </p:spPr>
        <p:txBody>
          <a:bodyPr anchor="ctr">
            <a:normAutofit/>
          </a:bodyPr>
          <a:lstStyle>
            <a:lvl1pPr algn="ctr">
              <a:defRPr sz="198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5" name="Plassholder for bilde 4"/>
          <p:cNvSpPr>
            <a:spLocks noGrp="1"/>
          </p:cNvSpPr>
          <p:nvPr>
            <p:ph type="pic" sz="quarter" idx="17"/>
          </p:nvPr>
        </p:nvSpPr>
        <p:spPr>
          <a:xfrm>
            <a:off x="3608550" y="7560797"/>
            <a:ext cx="3462644" cy="5598761"/>
          </a:xfrm>
        </p:spPr>
        <p:txBody>
          <a:bodyPr anchor="ctr">
            <a:normAutofit/>
          </a:bodyPr>
          <a:lstStyle>
            <a:lvl1pPr algn="ctr">
              <a:defRPr sz="198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6" name="Plassholder for bilde 4"/>
          <p:cNvSpPr>
            <a:spLocks noGrp="1"/>
          </p:cNvSpPr>
          <p:nvPr>
            <p:ph type="pic" sz="quarter" idx="18"/>
          </p:nvPr>
        </p:nvSpPr>
        <p:spPr>
          <a:xfrm>
            <a:off x="7259935" y="7560797"/>
            <a:ext cx="3462644" cy="5598761"/>
          </a:xfrm>
        </p:spPr>
        <p:txBody>
          <a:bodyPr anchor="ctr">
            <a:normAutofit/>
          </a:bodyPr>
          <a:lstStyle>
            <a:lvl1pPr algn="ctr">
              <a:defRPr sz="198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1170364" y="3563546"/>
            <a:ext cx="8452926" cy="1601464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800"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4768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46"/>
          <a:stretch/>
        </p:blipFill>
        <p:spPr>
          <a:xfrm>
            <a:off x="0" y="1"/>
            <a:ext cx="10690344" cy="1346433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70364" y="533618"/>
            <a:ext cx="8452926" cy="234201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70364" y="5369784"/>
            <a:ext cx="8452926" cy="198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78" y="13752363"/>
            <a:ext cx="4052999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5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</p:sldLayoutIdLst>
  <p:timing>
    <p:tnLst>
      <p:par>
        <p:cTn id="1" dur="indefinite" restart="never" nodeType="tmRoot"/>
      </p:par>
    </p:tnLst>
  </p:timing>
  <p:txStyles>
    <p:titleStyle>
      <a:lvl1pPr algn="l" defTabSz="1293053" rtl="0" eaLnBrk="1" latinLnBrk="0" hangingPunct="1">
        <a:lnSpc>
          <a:spcPct val="90000"/>
        </a:lnSpc>
        <a:spcBef>
          <a:spcPct val="0"/>
        </a:spcBef>
        <a:buNone/>
        <a:defRPr sz="5400" b="0" i="0" kern="1200">
          <a:solidFill>
            <a:schemeClr val="tx1"/>
          </a:solidFill>
          <a:latin typeface="+mj-lt"/>
          <a:ea typeface="Open Sans" charset="0"/>
          <a:cs typeface="Open Sans" charset="0"/>
        </a:defRPr>
      </a:lvl1pPr>
    </p:titleStyle>
    <p:bodyStyle>
      <a:lvl1pPr marL="0" indent="0" algn="l" defTabSz="1293053" rtl="0" eaLnBrk="1" latinLnBrk="0" hangingPunct="1">
        <a:lnSpc>
          <a:spcPct val="90000"/>
        </a:lnSpc>
        <a:spcBef>
          <a:spcPts val="1414"/>
        </a:spcBef>
        <a:buFont typeface="Arial"/>
        <a:buNone/>
        <a:defRPr sz="2000" kern="1200">
          <a:solidFill>
            <a:schemeClr val="tx1"/>
          </a:solidFill>
          <a:latin typeface="+mj-lt"/>
          <a:ea typeface="Open Sans" charset="0"/>
          <a:cs typeface="Open Sans" charset="0"/>
        </a:defRPr>
      </a:lvl1pPr>
      <a:lvl2pPr marL="646527" indent="0" algn="ctr" defTabSz="1293053" rtl="0" eaLnBrk="1" latinLnBrk="0" hangingPunct="1">
        <a:lnSpc>
          <a:spcPct val="90000"/>
        </a:lnSpc>
        <a:spcBef>
          <a:spcPts val="707"/>
        </a:spcBef>
        <a:buFont typeface="Arial"/>
        <a:buNone/>
        <a:defRPr sz="3394" kern="1200">
          <a:solidFill>
            <a:schemeClr val="tx1"/>
          </a:solidFill>
          <a:latin typeface="+mn-lt"/>
          <a:ea typeface="+mn-ea"/>
          <a:cs typeface="+mn-cs"/>
        </a:defRPr>
      </a:lvl2pPr>
      <a:lvl3pPr marL="1293053" indent="0" algn="ctr" defTabSz="1293053" rtl="0" eaLnBrk="1" latinLnBrk="0" hangingPunct="1">
        <a:lnSpc>
          <a:spcPct val="90000"/>
        </a:lnSpc>
        <a:spcBef>
          <a:spcPts val="707"/>
        </a:spcBef>
        <a:buFont typeface="Arial"/>
        <a:buNone/>
        <a:defRPr sz="2828" kern="1200">
          <a:solidFill>
            <a:schemeClr val="tx1"/>
          </a:solidFill>
          <a:latin typeface="+mn-lt"/>
          <a:ea typeface="+mn-ea"/>
          <a:cs typeface="+mn-cs"/>
        </a:defRPr>
      </a:lvl3pPr>
      <a:lvl4pPr marL="1939580" indent="0" algn="ctr" defTabSz="1293053" rtl="0" eaLnBrk="1" latinLnBrk="0" hangingPunct="1">
        <a:lnSpc>
          <a:spcPct val="90000"/>
        </a:lnSpc>
        <a:spcBef>
          <a:spcPts val="707"/>
        </a:spcBef>
        <a:buFont typeface="Arial"/>
        <a:buNone/>
        <a:defRPr sz="2545" kern="1200">
          <a:solidFill>
            <a:schemeClr val="tx1"/>
          </a:solidFill>
          <a:latin typeface="+mn-lt"/>
          <a:ea typeface="+mn-ea"/>
          <a:cs typeface="+mn-cs"/>
        </a:defRPr>
      </a:lvl4pPr>
      <a:lvl5pPr marL="2586106" indent="0" algn="ctr" defTabSz="1293053" rtl="0" eaLnBrk="1" latinLnBrk="0" hangingPunct="1">
        <a:lnSpc>
          <a:spcPct val="90000"/>
        </a:lnSpc>
        <a:spcBef>
          <a:spcPts val="707"/>
        </a:spcBef>
        <a:buFont typeface="Arial"/>
        <a:buNone/>
        <a:defRPr sz="2545" kern="1200">
          <a:solidFill>
            <a:schemeClr val="tx1"/>
          </a:solidFill>
          <a:latin typeface="+mn-lt"/>
          <a:ea typeface="+mn-ea"/>
          <a:cs typeface="+mn-cs"/>
        </a:defRPr>
      </a:lvl5pPr>
      <a:lvl6pPr marL="3555896" indent="-323263" algn="l" defTabSz="1293053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6pPr>
      <a:lvl7pPr marL="4202422" indent="-323263" algn="l" defTabSz="1293053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7pPr>
      <a:lvl8pPr marL="4848949" indent="-323263" algn="l" defTabSz="1293053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8pPr>
      <a:lvl9pPr marL="5495475" indent="-323263" algn="l" defTabSz="1293053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46527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2pPr>
      <a:lvl3pPr marL="1293053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3pPr>
      <a:lvl4pPr marL="1939580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4pPr>
      <a:lvl5pPr marL="2586106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5pPr>
      <a:lvl6pPr marL="3232633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6pPr>
      <a:lvl7pPr marL="3879159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7pPr>
      <a:lvl8pPr marL="4525686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8pPr>
      <a:lvl9pPr marL="5172212" algn="l" defTabSz="1293053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>
          <a:xfrm>
            <a:off x="-1" y="7560797"/>
            <a:ext cx="10691813" cy="5975542"/>
          </a:xfrm>
        </p:spPr>
      </p:sp>
      <p:sp>
        <p:nvSpPr>
          <p:cNvPr id="5" name="Plassholder for innhold 4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42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ssholder for innhold 5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75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Plassholder for innhold 6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9772676"/>
      </p:ext>
    </p:extLst>
  </p:cSld>
  <p:clrMapOvr>
    <a:masterClrMapping/>
  </p:clrMapOvr>
</p:sld>
</file>

<file path=ppt/theme/theme1.xml><?xml version="1.0" encoding="utf-8"?>
<a:theme xmlns:a="http://schemas.openxmlformats.org/drawingml/2006/main" name="KMD Diplom Arial">
  <a:themeElements>
    <a:clrScheme name="KMD">
      <a:dk1>
        <a:srgbClr val="000000"/>
      </a:dk1>
      <a:lt1>
        <a:srgbClr val="FFFFFF"/>
      </a:lt1>
      <a:dk2>
        <a:srgbClr val="B9B3AE"/>
      </a:dk2>
      <a:lt2>
        <a:srgbClr val="EAE8E5"/>
      </a:lt2>
      <a:accent1>
        <a:srgbClr val="ECEAE6"/>
      </a:accent1>
      <a:accent2>
        <a:srgbClr val="C6DAE7"/>
      </a:accent2>
      <a:accent3>
        <a:srgbClr val="0082BA"/>
      </a:accent3>
      <a:accent4>
        <a:srgbClr val="003057"/>
      </a:accent4>
      <a:accent5>
        <a:srgbClr val="ED8B00"/>
      </a:accent5>
      <a:accent6>
        <a:srgbClr val="DA291C"/>
      </a:accent6>
      <a:hlink>
        <a:srgbClr val="012169"/>
      </a:hlink>
      <a:folHlink>
        <a:srgbClr val="A116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0</Words>
  <Application>Microsoft Office PowerPoint</Application>
  <PresentationFormat>Egendefinert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KMD Diplom Arial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Brita Bergsnov Hansen</dc:creator>
  <cp:lastModifiedBy>Mowinckel Hild</cp:lastModifiedBy>
  <cp:revision>23</cp:revision>
  <cp:lastPrinted>2012-11-19T14:02:56Z</cp:lastPrinted>
  <dcterms:created xsi:type="dcterms:W3CDTF">2015-11-06T09:06:47Z</dcterms:created>
  <dcterms:modified xsi:type="dcterms:W3CDTF">2019-11-05T11:38:19Z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2f7043-6caf-4431-9109-8eff758a1d8b_Enabled">
    <vt:lpwstr>True</vt:lpwstr>
  </property>
  <property fmtid="{D5CDD505-2E9C-101B-9397-08002B2CF9AE}" pid="3" name="MSIP_Label_b22f7043-6caf-4431-9109-8eff758a1d8b_SiteId">
    <vt:lpwstr>f696e186-1c3b-44cd-bf76-5ace0e7007bd</vt:lpwstr>
  </property>
  <property fmtid="{D5CDD505-2E9C-101B-9397-08002B2CF9AE}" pid="4" name="MSIP_Label_b22f7043-6caf-4431-9109-8eff758a1d8b_Owner">
    <vt:lpwstr>Hild.Mowinckel@dss.dep.no</vt:lpwstr>
  </property>
  <property fmtid="{D5CDD505-2E9C-101B-9397-08002B2CF9AE}" pid="5" name="MSIP_Label_b22f7043-6caf-4431-9109-8eff758a1d8b_SetDate">
    <vt:lpwstr>2019-11-05T11:37:56.7549390Z</vt:lpwstr>
  </property>
  <property fmtid="{D5CDD505-2E9C-101B-9397-08002B2CF9AE}" pid="6" name="MSIP_Label_b22f7043-6caf-4431-9109-8eff758a1d8b_Name">
    <vt:lpwstr>Intern (DSS)</vt:lpwstr>
  </property>
  <property fmtid="{D5CDD505-2E9C-101B-9397-08002B2CF9AE}" pid="7" name="MSIP_Label_b22f7043-6caf-4431-9109-8eff758a1d8b_Application">
    <vt:lpwstr>Microsoft Azure Information Protection</vt:lpwstr>
  </property>
  <property fmtid="{D5CDD505-2E9C-101B-9397-08002B2CF9AE}" pid="8" name="MSIP_Label_b22f7043-6caf-4431-9109-8eff758a1d8b_ActionId">
    <vt:lpwstr>1af87196-0771-4893-afe2-6a9823b35662</vt:lpwstr>
  </property>
  <property fmtid="{D5CDD505-2E9C-101B-9397-08002B2CF9AE}" pid="9" name="MSIP_Label_b22f7043-6caf-4431-9109-8eff758a1d8b_Extended_MSFT_Method">
    <vt:lpwstr>Automatic</vt:lpwstr>
  </property>
  <property fmtid="{D5CDD505-2E9C-101B-9397-08002B2CF9AE}" pid="10" name="Sensitivity">
    <vt:lpwstr>Intern (DSS)</vt:lpwstr>
  </property>
</Properties>
</file>