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66" r:id="rId2"/>
    <p:sldId id="267" r:id="rId3"/>
    <p:sldId id="269" r:id="rId4"/>
    <p:sldId id="281" r:id="rId5"/>
    <p:sldId id="271" r:id="rId6"/>
    <p:sldId id="279" r:id="rId7"/>
    <p:sldId id="282" r:id="rId8"/>
    <p:sldId id="283" r:id="rId9"/>
    <p:sldId id="265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75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85A6FF-D3AD-4FFC-845F-3C7E3F6B0662}" type="datetimeFigureOut">
              <a:rPr lang="bg-BG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097F77-9CBB-4C9A-AA46-C195A3484D1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020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13A5-9EE2-4D7F-81CC-93B62B332B9C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E3A7-B23A-4F07-B918-784E9760B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8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5CD6-8BC7-485F-8BCB-E3FF8A9B6745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570D-C9FB-470A-88D8-D4EE08A56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5712-2E7C-4BC6-88CA-51E650A4C6E6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517C-C790-41C5-A10D-564275162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4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B8D35-2AC8-482D-9771-B0224E856D5F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CA112-A928-42B6-98D2-C960B8EB2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5208-0E11-426F-86A8-7F207142ECD8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5E60D-54B3-4C0F-AA1E-ADCE00FA2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A1A0C-172A-4B6B-A3A5-631BAE2469B5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5124A-B7BF-4174-840E-79C8AF657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683A-8B15-4AD8-886B-8F66F131A363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0DD9-7A93-4545-AA0A-D43D2AEBE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77F57-A3C4-49E7-9E30-D96CD6AE8D8D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9B24-D473-4483-93A5-FF9304360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502D-18AF-4657-B07E-59F1C62E2671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D076-8DF5-4512-92A7-0EBCA498F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83D1A-0D9D-4122-BB30-3EA6414D28FB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944EF-A3A4-4034-9181-10DE4BA9A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0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2F70-F071-42AE-99E5-960330E9CA5F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C964B-8C93-4221-86C7-965F2788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3EEC4A-C164-4693-8E16-51C413C911EF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49D2DD-2DB2-4DCB-913D-752A53D1F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803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ata.bg/" TargetMode="External"/><Relationship Id="rId2" Type="http://schemas.openxmlformats.org/officeDocument/2006/relationships/hyperlink" Target="mailto:Info@osi.b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si.b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59632" y="6093296"/>
            <a:ext cx="6400800" cy="432048"/>
          </a:xfrm>
        </p:spPr>
        <p:txBody>
          <a:bodyPr/>
          <a:lstStyle/>
          <a:p>
            <a:r>
              <a:rPr lang="bg-BG" sz="20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Алексей Пампоров /</a:t>
            </a:r>
            <a:r>
              <a:rPr lang="bg-BG" sz="2000" b="1" i="1" dirty="0" smtClean="0">
                <a:solidFill>
                  <a:srgbClr val="800000"/>
                </a:solidFill>
                <a:latin typeface="+mj-lt"/>
              </a:rPr>
              <a:t>Alexey Pamporov</a:t>
            </a:r>
            <a:endParaRPr lang="bg-BG" sz="2000" b="1" i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4149080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attitudes towards the refugees in Bulgaria</a:t>
            </a:r>
            <a:endParaRPr lang="bg-BG" sz="2400" b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4" y="1988840"/>
            <a:ext cx="86409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Обществени нагласи спрямо бежанците в България</a:t>
            </a:r>
            <a:endParaRPr lang="bg-BG" sz="4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33837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национално представително проучване сред пълнолетните граждани;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g-BG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интервю лице в лице по стандартизирана анкетна карта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подбор на респондентите чрез двустепенна гнездова извадка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планирани:1200 интервюта, осъществени: 1178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период на провеждане: 21 март и 9 април 2015 г.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 максимална стохастична грешка: ±2,9% </a:t>
            </a:r>
            <a:endParaRPr lang="bg-BG" sz="1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4" y="1980129"/>
            <a:ext cx="8640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Характеристики на изследването</a:t>
            </a:r>
            <a:endParaRPr lang="bg-BG" sz="32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5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05225"/>
            <a:ext cx="8496944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отношение на бежанците, които сега влизат в България, съгласни ли сте да живеят в жилище: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ъв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Вашия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квартал</a:t>
            </a:r>
          </a:p>
        </p:txBody>
      </p:sp>
      <p:sp>
        <p:nvSpPr>
          <p:cNvPr id="4" name="Rectangle 3"/>
          <p:cNvSpPr/>
          <p:nvPr/>
        </p:nvSpPr>
        <p:spPr>
          <a:xfrm>
            <a:off x="32548" y="6167045"/>
            <a:ext cx="9111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regard to the refugees who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curently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 Bulgaria,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agree to live in </a:t>
            </a:r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dwelling</a:t>
            </a:r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 Your neighbourhood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34625"/>
            <a:ext cx="4752528" cy="401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0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340768"/>
            <a:ext cx="8496944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отношение на бежанците, които сега влизат в България, съгласни ли сте да живеят в жилище: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във Вашето населено място</a:t>
            </a:r>
          </a:p>
        </p:txBody>
      </p:sp>
      <p:sp>
        <p:nvSpPr>
          <p:cNvPr id="4" name="Rectangle 3"/>
          <p:cNvSpPr/>
          <p:nvPr/>
        </p:nvSpPr>
        <p:spPr>
          <a:xfrm>
            <a:off x="32548" y="6167045"/>
            <a:ext cx="9111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regard to the refugees who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curently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 Bulgaria,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agree to live in </a:t>
            </a:r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dwelling</a:t>
            </a:r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 Your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settlement</a:t>
            </a:r>
            <a:endParaRPr lang="bg-BG" b="1" i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72" y="2208639"/>
            <a:ext cx="5128256" cy="428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6228601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you agree the government to build in your settlement a shelter for temporary accommodation of the refugees who currently enter </a:t>
            </a:r>
            <a:r>
              <a:rPr lang="en-US" sz="1600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Bulgaria</a:t>
            </a:r>
            <a:r>
              <a:rPr lang="bg-BG" sz="1600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bg-BG" sz="1600" b="1" i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10859"/>
            <a:ext cx="6974037" cy="424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1298548"/>
            <a:ext cx="8712968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Съгласни ли сте във Вашето населено място държавата да изгради общежитие за временно настаняване на бежанци, които сега влизат в България?</a:t>
            </a:r>
            <a:endParaRPr lang="bg-BG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204864"/>
            <a:ext cx="7437437" cy="385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1298548"/>
            <a:ext cx="8712968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рябва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 да се построи ограда по дължината на границата с Турция, за да се пресече потокът на бежанци в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България?</a:t>
            </a:r>
            <a:endParaRPr lang="bg-BG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008" y="6167045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the government build a fence along the border with 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Turkey</a:t>
            </a:r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order to stop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refugees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 flow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Bulgaria?</a:t>
            </a:r>
            <a:endParaRPr lang="bg-BG" b="1" i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372706"/>
            <a:ext cx="8136904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chemeClr val="accent2">
                    <a:lumMod val="50000"/>
                  </a:schemeClr>
                </a:solidFill>
              </a:rPr>
              <a:t>Бихте ли се съгласили да живеят във В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ашия </a:t>
            </a:r>
            <a:r>
              <a:rPr lang="bg-BG" sz="2000" b="1" dirty="0">
                <a:solidFill>
                  <a:schemeClr val="accent2">
                    <a:lumMod val="50000"/>
                  </a:schemeClr>
                </a:solidFill>
              </a:rPr>
              <a:t>квартал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...? (2014)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181" y="1772816"/>
            <a:ext cx="5943600" cy="405393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5" name="Rectangle 4"/>
          <p:cNvSpPr/>
          <p:nvPr/>
        </p:nvSpPr>
        <p:spPr>
          <a:xfrm>
            <a:off x="1259632" y="5826750"/>
            <a:ext cx="2962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Източник: </a:t>
            </a:r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politiki.bg</a:t>
            </a: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, бр.3/2014</a:t>
            </a:r>
            <a:endParaRPr lang="bg-BG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08" y="6372036"/>
            <a:ext cx="9071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ould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agree to live in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neighbourhood? (2014)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391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372706"/>
            <a:ext cx="8136904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chemeClr val="accent2">
                    <a:lumMod val="50000"/>
                  </a:schemeClr>
                </a:solidFill>
              </a:rPr>
              <a:t>Бихте ли се съгласили да живеят във 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Вашия </a:t>
            </a:r>
            <a:r>
              <a:rPr lang="bg-BG" sz="2000" b="1" dirty="0">
                <a:solidFill>
                  <a:schemeClr val="accent2">
                    <a:lumMod val="50000"/>
                  </a:schemeClr>
                </a:solidFill>
              </a:rPr>
              <a:t>квартал</a:t>
            </a:r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...?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1619" y="5970766"/>
            <a:ext cx="2962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Източник: </a:t>
            </a:r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politiki.bg</a:t>
            </a:r>
            <a:r>
              <a:rPr lang="bg-BG" sz="1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, бр.3/2014</a:t>
            </a:r>
            <a:endParaRPr lang="bg-BG" sz="1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08" y="637203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ould</a:t>
            </a:r>
            <a:r>
              <a:rPr lang="en-US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agree to live </a:t>
            </a:r>
            <a:r>
              <a:rPr lang="bg-BG" b="1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your neighbourhood?</a:t>
            </a:r>
            <a:endParaRPr lang="bg-BG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92445"/>
            <a:ext cx="6015608" cy="4203581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256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012160" y="5229200"/>
            <a:ext cx="2912368" cy="1440854"/>
          </a:xfrm>
        </p:spPr>
        <p:txBody>
          <a:bodyPr/>
          <a:lstStyle/>
          <a:p>
            <a:pPr algn="l"/>
            <a:r>
              <a:rPr lang="bg-BG" altLang="bg-BG" sz="18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Алексей Пампоров</a:t>
            </a:r>
            <a:endParaRPr lang="en-US" altLang="bg-BG" sz="1800" b="1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bg-BG" altLang="bg-BG" sz="1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opendata</a:t>
            </a:r>
            <a:r>
              <a:rPr lang="en-US" altLang="bg-BG" sz="1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@osi.bg</a:t>
            </a:r>
            <a:endParaRPr lang="en-US" altLang="bg-BG" sz="1800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altLang="bg-BG" sz="1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www.opendata.bg </a:t>
            </a:r>
            <a:endParaRPr lang="bg-BG" altLang="bg-BG" sz="1800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altLang="bg-BG" sz="1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www.osi.bg</a:t>
            </a:r>
            <a:endParaRPr lang="en-US" altLang="bg-BG" sz="1800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altLang="bg-BG" sz="1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bg-BG" altLang="bg-BG" sz="1800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298339"/>
            <a:ext cx="80649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 ВИ ЗА ВНИМАНИЕТО!</a:t>
            </a:r>
          </a:p>
          <a:p>
            <a:pPr algn="ctr"/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bg-BG" sz="20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YOUR ATTENTION!</a:t>
            </a:r>
            <a:endParaRPr lang="bg-BG" sz="2000" b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</TotalTime>
  <Words>331</Words>
  <Application>Microsoft Office PowerPoint</Application>
  <PresentationFormat>Skjermfremvisning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Apex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I.Ivanova</dc:creator>
  <cp:lastModifiedBy>Csilla Czimbalmos</cp:lastModifiedBy>
  <cp:revision>115</cp:revision>
  <cp:lastPrinted>2015-05-13T09:51:21Z</cp:lastPrinted>
  <dcterms:created xsi:type="dcterms:W3CDTF">2012-11-12T16:28:57Z</dcterms:created>
  <dcterms:modified xsi:type="dcterms:W3CDTF">2015-05-21T08:09:38Z</dcterms:modified>
</cp:coreProperties>
</file>